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13" r:id="rId3"/>
    <p:sldId id="414" r:id="rId4"/>
    <p:sldId id="41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93B90D-4249-5031-FFBD-68CBF21EAC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574F688-A40B-5B80-02F7-D7250DB5E4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362933-A054-5454-433B-5536638C4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99E8-CF0D-4F83-AA94-3FF6149E2172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CF69D3-5857-956C-07D9-17041BC7C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2BF5FF-9190-1EDF-6D60-9B02C132C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7D29-CC28-4655-A5A7-65C5A3ABF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00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213D1D-5A3D-7ABB-19CD-21E1C618C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4479D92-3FE5-0066-B575-0DBBF5AA2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173826-07A0-DE12-EADF-63C71603F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99E8-CF0D-4F83-AA94-3FF6149E2172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58AD4E-21A4-249A-2164-F5F5E0195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B105D4-0752-4A08-D670-7A2CC687A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7D29-CC28-4655-A5A7-65C5A3ABF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70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6AE44AC-01CA-BE30-63E8-CB139028B0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0C7574F-3BE5-FFBD-EC63-8FE0F0060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432736-3EBA-A107-2FF5-25495750B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99E8-CF0D-4F83-AA94-3FF6149E2172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98C8FE-CABB-5613-002B-285DC8F2A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D5D2C3-1F88-BE60-A3A7-77E8EF83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7D29-CC28-4655-A5A7-65C5A3ABF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554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29" descr="cercle haut pw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"/>
            <a:ext cx="2706012" cy="18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53" descr="bandeau bas pwp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776" y="6494062"/>
            <a:ext cx="8160000" cy="364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Connecteur droit 9"/>
          <p:cNvCxnSpPr/>
          <p:nvPr userDrawn="1"/>
        </p:nvCxnSpPr>
        <p:spPr>
          <a:xfrm>
            <a:off x="3215680" y="908720"/>
            <a:ext cx="7488832" cy="0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Sebastien\CRAPC_service\CRA\logo\logo_CsA_Poitou_Char_RVB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020" b="45780"/>
          <a:stretch/>
        </p:blipFill>
        <p:spPr bwMode="auto">
          <a:xfrm>
            <a:off x="10800523" y="130325"/>
            <a:ext cx="1194493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06894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736F14-8121-541E-8AEB-AEF3F945B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B60EEE-1E0A-F8F1-E22B-C8C9D6B4B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780E51-AF32-8B5E-0876-DA1EDFDD6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99E8-CF0D-4F83-AA94-3FF6149E2172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13659A-2949-768F-086B-8620CE24E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4E4597-220C-954D-0CC4-60F07B5C3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7D29-CC28-4655-A5A7-65C5A3ABF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04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C22F8E-B308-2688-7A48-8EE11D08B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B2AE4B-3D05-67F8-A54C-8930BFB33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FF9742-8E82-75BF-0505-152C3A356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99E8-CF0D-4F83-AA94-3FF6149E2172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3755FF-0BD6-677C-C1B1-7FA2C7361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E32A9C-B181-CC1A-9861-90B6A990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7D29-CC28-4655-A5A7-65C5A3ABF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92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F7DF86-232A-B4CE-63A1-8DFF67F37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E2A741-E3C2-6088-9E07-E339B49219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252588-51F0-9E52-8D01-799C570E9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087F351-A52B-FD88-9D62-23D8E90F2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99E8-CF0D-4F83-AA94-3FF6149E2172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EEA16E-1971-EBF5-70DE-81B0399F0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E6928E-B243-C5FE-3D98-516B1F2F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7D29-CC28-4655-A5A7-65C5A3ABF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58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809AAD-8285-59AF-7BF6-C4B65065C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A57747-1D53-5D52-0740-3FD2D70A9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6DF6D0-4375-6BB0-F039-DB4C3304E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A20C927-406C-3846-546F-88F707C24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A0EC614-28A4-F7E5-E9E4-AB9B791B2A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B0A5F9D-45E5-86DC-7A81-808A4E32D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99E8-CF0D-4F83-AA94-3FF6149E2172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D1892AC-4A5C-E2CA-4452-F1CCFD3F9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CD1B4B8-C398-71C5-7A56-7998594AF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7D29-CC28-4655-A5A7-65C5A3ABF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86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8E4B35-3201-102F-BECD-B00A5A292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7914D13-415C-A9C8-162B-951F98445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99E8-CF0D-4F83-AA94-3FF6149E2172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AFB4DBB-A6E1-34D3-A3B8-EF094DF09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3033306-4BDA-CFAD-3992-2B9793FE4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7D29-CC28-4655-A5A7-65C5A3ABF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41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52C7EC0-BA4B-2B19-A468-C32FBE0B6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99E8-CF0D-4F83-AA94-3FF6149E2172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126D2B5-FFD6-6E64-8569-DEDB8202E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F658A4F-5A79-CB84-D857-E79CE0B16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7D29-CC28-4655-A5A7-65C5A3ABF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10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E80569-4A05-E1DF-7701-BAD1BC9DF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0B0F0C-124A-70E9-37B5-A17B966A5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B2665-B64E-98B9-AA23-E7F2E6E990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3DC36FD-4773-A9E8-DC39-F7B0963F7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99E8-CF0D-4F83-AA94-3FF6149E2172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5C2731-1000-8D35-FF41-82FE9889D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8DF8A6-0F63-BB8A-7581-B72261576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7D29-CC28-4655-A5A7-65C5A3ABF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26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4EED27-DDE1-D3EC-226A-2946CCD9D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3B20563-8A15-B6C4-4EC2-C91A6F14F4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696FF5-7168-B7FE-412A-219996272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E45FC5-CFB6-0082-7F82-8239CE53F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99E8-CF0D-4F83-AA94-3FF6149E2172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B34653-9DA1-0DAC-30EA-5C2AE9FEC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6950B9-EFD1-E86C-FAD6-4285CD439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7D29-CC28-4655-A5A7-65C5A3ABF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808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C8530A8-2D16-AA7D-AE4D-AECC617F6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679F5E-BA71-B229-6E37-49F1D36D6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A6B89A-A24F-4F28-A149-062B7D7BA8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999E8-CF0D-4F83-AA94-3FF6149E2172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EA0C38-3810-B77B-CC4A-BD492D358E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8891DB-1AAD-5883-8C34-C405F2E2C3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7D29-CC28-4655-A5A7-65C5A3ABF0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23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69AC3C-CDFD-C7B6-202C-0C7CFEE49876}"/>
              </a:ext>
            </a:extLst>
          </p:cNvPr>
          <p:cNvSpPr/>
          <p:nvPr/>
        </p:nvSpPr>
        <p:spPr>
          <a:xfrm>
            <a:off x="2943045" y="1544128"/>
            <a:ext cx="6305909" cy="3114136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5F38668-C4C7-9418-D380-86769DA8E2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Jours disponibles </a:t>
            </a:r>
            <a:br>
              <a:rPr lang="fr-FR" dirty="0"/>
            </a:br>
            <a:r>
              <a:rPr lang="fr-FR" dirty="0"/>
              <a:t>Maïs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0C76223-877B-CEFF-2BAD-D9AA7A38D8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58110"/>
            <a:ext cx="9144000" cy="1655762"/>
          </a:xfrm>
        </p:spPr>
        <p:txBody>
          <a:bodyPr>
            <a:normAutofit/>
          </a:bodyPr>
          <a:lstStyle/>
          <a:p>
            <a:r>
              <a:rPr lang="fr-FR" sz="3600" dirty="0"/>
              <a:t>Limousin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0C768C4-CC91-A5B7-A372-AE4A6AB55A21}"/>
              </a:ext>
            </a:extLst>
          </p:cNvPr>
          <p:cNvSpPr txBox="1"/>
          <p:nvPr/>
        </p:nvSpPr>
        <p:spPr>
          <a:xfrm>
            <a:off x="2943045" y="4606356"/>
            <a:ext cx="8617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Stations météo : </a:t>
            </a:r>
            <a:r>
              <a:rPr lang="fr-FR" sz="2000" dirty="0">
                <a:hlinkClick r:id="rId2" action="ppaction://hlinksldjump"/>
              </a:rPr>
              <a:t>Guéret(Sable) </a:t>
            </a:r>
            <a:r>
              <a:rPr lang="fr-FR" sz="2000" dirty="0"/>
              <a:t>– </a:t>
            </a:r>
            <a:r>
              <a:rPr lang="fr-FR" sz="2000" dirty="0">
                <a:hlinkClick r:id="rId3" action="ppaction://hlinksldjump"/>
              </a:rPr>
              <a:t>Guéret(Limon) </a:t>
            </a:r>
            <a:r>
              <a:rPr lang="fr-FR" sz="2000" dirty="0"/>
              <a:t>– </a:t>
            </a:r>
            <a:r>
              <a:rPr lang="fr-FR" sz="2000" dirty="0">
                <a:hlinkClick r:id="rId4" action="ppaction://hlinksldjump"/>
              </a:rPr>
              <a:t>Limoges</a:t>
            </a:r>
            <a:r>
              <a:rPr lang="fr-FR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3029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688AEA-9642-4AA3-9CCE-A56D2B8A554D}"/>
              </a:ext>
            </a:extLst>
          </p:cNvPr>
          <p:cNvSpPr txBox="1">
            <a:spLocks/>
          </p:cNvSpPr>
          <p:nvPr/>
        </p:nvSpPr>
        <p:spPr>
          <a:xfrm>
            <a:off x="3203896" y="299140"/>
            <a:ext cx="863297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E4152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ED4FB4D-EDCE-406E-B5F2-E1581470F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15" y="234925"/>
            <a:ext cx="1323012" cy="94439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7D1792A5-0042-406B-97BB-BD49EBDF28B8}"/>
              </a:ext>
            </a:extLst>
          </p:cNvPr>
          <p:cNvSpPr txBox="1"/>
          <p:nvPr/>
        </p:nvSpPr>
        <p:spPr>
          <a:xfrm>
            <a:off x="2494037" y="6214021"/>
            <a:ext cx="2215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Semis </a:t>
            </a: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précoce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10/04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1EC354-AABA-474A-AE1E-BDB3DD3995DC}"/>
              </a:ext>
            </a:extLst>
          </p:cNvPr>
          <p:cNvSpPr/>
          <p:nvPr/>
        </p:nvSpPr>
        <p:spPr>
          <a:xfrm>
            <a:off x="535812" y="4801998"/>
            <a:ext cx="45719" cy="1356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41BA56-C7DF-4F0F-92EE-1B148D88B633}"/>
              </a:ext>
            </a:extLst>
          </p:cNvPr>
          <p:cNvSpPr/>
          <p:nvPr/>
        </p:nvSpPr>
        <p:spPr>
          <a:xfrm>
            <a:off x="535812" y="5054367"/>
            <a:ext cx="45719" cy="13547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F5C0B8-AF8C-4775-83FE-E8EF7F3D416F}"/>
              </a:ext>
            </a:extLst>
          </p:cNvPr>
          <p:cNvSpPr/>
          <p:nvPr/>
        </p:nvSpPr>
        <p:spPr>
          <a:xfrm flipH="1">
            <a:off x="535807" y="5313028"/>
            <a:ext cx="45719" cy="1354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B526644-AC34-457E-B74E-85D3B48C55C2}"/>
              </a:ext>
            </a:extLst>
          </p:cNvPr>
          <p:cNvSpPr/>
          <p:nvPr/>
        </p:nvSpPr>
        <p:spPr>
          <a:xfrm flipH="1">
            <a:off x="535807" y="5539603"/>
            <a:ext cx="45719" cy="135477"/>
          </a:xfrm>
          <a:prstGeom prst="rect">
            <a:avLst/>
          </a:prstGeom>
          <a:solidFill>
            <a:srgbClr val="E1DC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1B116F68-52EF-4329-9FC7-15D0C815BDBD}"/>
              </a:ext>
            </a:extLst>
          </p:cNvPr>
          <p:cNvGrpSpPr/>
          <p:nvPr/>
        </p:nvGrpSpPr>
        <p:grpSpPr>
          <a:xfrm>
            <a:off x="601522" y="4697134"/>
            <a:ext cx="1710673" cy="1057014"/>
            <a:chOff x="456377" y="4620863"/>
            <a:chExt cx="1710673" cy="1057014"/>
          </a:xfrm>
        </p:grpSpPr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B0E72C3B-CBE2-4351-A288-3F31D763AC3B}"/>
                </a:ext>
              </a:extLst>
            </p:cNvPr>
            <p:cNvSpPr txBox="1"/>
            <p:nvPr/>
          </p:nvSpPr>
          <p:spPr>
            <a:xfrm>
              <a:off x="464085" y="4620863"/>
              <a:ext cx="17029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Prélevée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418B695-7D64-4AFC-9568-A8709D557E5D}"/>
                </a:ext>
              </a:extLst>
            </p:cNvPr>
            <p:cNvSpPr txBox="1"/>
            <p:nvPr/>
          </p:nvSpPr>
          <p:spPr>
            <a:xfrm>
              <a:off x="464085" y="4873159"/>
              <a:ext cx="17029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Stades 2-4F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67A1DC99-59F3-4B78-923F-DEE7C4CAED54}"/>
                </a:ext>
              </a:extLst>
            </p:cNvPr>
            <p:cNvSpPr txBox="1"/>
            <p:nvPr/>
          </p:nvSpPr>
          <p:spPr>
            <a:xfrm>
              <a:off x="464080" y="5142380"/>
              <a:ext cx="17029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Stades 4-10F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26DAAA44-ECD7-4A2B-BA05-46B37E151D9F}"/>
                </a:ext>
              </a:extLst>
            </p:cNvPr>
            <p:cNvSpPr txBox="1"/>
            <p:nvPr/>
          </p:nvSpPr>
          <p:spPr>
            <a:xfrm>
              <a:off x="456377" y="5370100"/>
              <a:ext cx="17029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Stades 10-12F</a:t>
              </a:r>
            </a:p>
          </p:txBody>
        </p:sp>
      </p:grpSp>
      <p:sp>
        <p:nvSpPr>
          <p:cNvPr id="26" name="ZoneTexte 25">
            <a:extLst>
              <a:ext uri="{FF2B5EF4-FFF2-40B4-BE49-F238E27FC236}">
                <a16:creationId xmlns:a16="http://schemas.microsoft.com/office/drawing/2014/main" id="{8D1F235B-F3DD-4231-8CDA-CF7E23E58AE2}"/>
              </a:ext>
            </a:extLst>
          </p:cNvPr>
          <p:cNvSpPr txBox="1"/>
          <p:nvPr/>
        </p:nvSpPr>
        <p:spPr>
          <a:xfrm>
            <a:off x="2685664" y="244776"/>
            <a:ext cx="722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Calendrier des jours disponibles d’intervention sur maïs dans la Creuse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AD0651F-403D-4247-B237-8C6F8241D4E7}"/>
              </a:ext>
            </a:extLst>
          </p:cNvPr>
          <p:cNvSpPr txBox="1"/>
          <p:nvPr/>
        </p:nvSpPr>
        <p:spPr>
          <a:xfrm>
            <a:off x="581526" y="5803784"/>
            <a:ext cx="1570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Nombre de jours disponibles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F579109-6955-4C8D-91BA-1DFFA06AFCF9}"/>
              </a:ext>
            </a:extLst>
          </p:cNvPr>
          <p:cNvSpPr txBox="1"/>
          <p:nvPr/>
        </p:nvSpPr>
        <p:spPr>
          <a:xfrm>
            <a:off x="294941" y="5861325"/>
            <a:ext cx="1570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J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114B66AB-5567-41F0-8208-1BE60C3E6745}"/>
              </a:ext>
            </a:extLst>
          </p:cNvPr>
          <p:cNvSpPr txBox="1"/>
          <p:nvPr/>
        </p:nvSpPr>
        <p:spPr>
          <a:xfrm>
            <a:off x="5489167" y="6224640"/>
            <a:ext cx="2322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Semis </a:t>
            </a: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moyen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01/05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EFE58EC-57D8-4B7C-A987-FAB3C7D94A6B}"/>
              </a:ext>
            </a:extLst>
          </p:cNvPr>
          <p:cNvSpPr txBox="1"/>
          <p:nvPr/>
        </p:nvSpPr>
        <p:spPr>
          <a:xfrm>
            <a:off x="8591258" y="6214021"/>
            <a:ext cx="2322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Semis </a:t>
            </a: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tardif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20/05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8DF842E-8E4D-4394-BF5A-74A2AAC3C29B}"/>
              </a:ext>
            </a:extLst>
          </p:cNvPr>
          <p:cNvSpPr/>
          <p:nvPr/>
        </p:nvSpPr>
        <p:spPr>
          <a:xfrm>
            <a:off x="342578" y="4224115"/>
            <a:ext cx="1745641" cy="221907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Espace réservé du numéro de diapositive 4">
            <a:extLst>
              <a:ext uri="{FF2B5EF4-FFF2-40B4-BE49-F238E27FC236}">
                <a16:creationId xmlns:a16="http://schemas.microsoft.com/office/drawing/2014/main" id="{B49939DD-24D9-470E-BE3B-BCB1944041CD}"/>
              </a:ext>
            </a:extLst>
          </p:cNvPr>
          <p:cNvSpPr txBox="1">
            <a:spLocks/>
          </p:cNvSpPr>
          <p:nvPr/>
        </p:nvSpPr>
        <p:spPr>
          <a:xfrm>
            <a:off x="11543175" y="6309321"/>
            <a:ext cx="432000" cy="432000"/>
          </a:xfrm>
          <a:prstGeom prst="flowChartConnector">
            <a:avLst/>
          </a:prstGeom>
          <a:solidFill>
            <a:srgbClr val="92D050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8EBF25-1E81-4656-BBEC-1D192ACD98C0}" type="slidenum">
              <a:rPr kumimoji="0" lang="fr-FR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77C49EB2-0F2C-4247-AA16-C7D661944F25}"/>
              </a:ext>
            </a:extLst>
          </p:cNvPr>
          <p:cNvSpPr txBox="1"/>
          <p:nvPr/>
        </p:nvSpPr>
        <p:spPr>
          <a:xfrm>
            <a:off x="327232" y="4478247"/>
            <a:ext cx="17029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Stades maïs :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18A3ECC3-4F61-4166-92C9-786CBDC512B2}"/>
              </a:ext>
            </a:extLst>
          </p:cNvPr>
          <p:cNvSpPr txBox="1"/>
          <p:nvPr/>
        </p:nvSpPr>
        <p:spPr>
          <a:xfrm>
            <a:off x="287967" y="4179443"/>
            <a:ext cx="17029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Légende</a:t>
            </a:r>
          </a:p>
        </p:txBody>
      </p: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EC522F94-D6D8-42D5-AA4A-2F4E06E496E9}"/>
              </a:ext>
            </a:extLst>
          </p:cNvPr>
          <p:cNvGrpSpPr/>
          <p:nvPr/>
        </p:nvGrpSpPr>
        <p:grpSpPr>
          <a:xfrm>
            <a:off x="269243" y="1803619"/>
            <a:ext cx="1909924" cy="1653884"/>
            <a:chOff x="300915" y="1668156"/>
            <a:chExt cx="1909924" cy="1653884"/>
          </a:xfrm>
        </p:grpSpPr>
        <p:pic>
          <p:nvPicPr>
            <p:cNvPr id="57" name="Image 56">
              <a:extLst>
                <a:ext uri="{FF2B5EF4-FFF2-40B4-BE49-F238E27FC236}">
                  <a16:creationId xmlns:a16="http://schemas.microsoft.com/office/drawing/2014/main" id="{AC725C10-39F4-4BCC-B070-1213C51C69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630" y="2386296"/>
              <a:ext cx="307778" cy="307778"/>
            </a:xfrm>
            <a:prstGeom prst="rect">
              <a:avLst/>
            </a:prstGeom>
          </p:spPr>
        </p:pic>
        <p:pic>
          <p:nvPicPr>
            <p:cNvPr id="59" name="Image 58">
              <a:extLst>
                <a:ext uri="{FF2B5EF4-FFF2-40B4-BE49-F238E27FC236}">
                  <a16:creationId xmlns:a16="http://schemas.microsoft.com/office/drawing/2014/main" id="{39F499C9-4334-4BD9-9635-F9BF30A9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371" y="1821791"/>
              <a:ext cx="407907" cy="407907"/>
            </a:xfrm>
            <a:prstGeom prst="rect">
              <a:avLst/>
            </a:prstGeom>
          </p:spPr>
        </p:pic>
        <p:pic>
          <p:nvPicPr>
            <p:cNvPr id="61" name="Image 60">
              <a:extLst>
                <a:ext uri="{FF2B5EF4-FFF2-40B4-BE49-F238E27FC236}">
                  <a16:creationId xmlns:a16="http://schemas.microsoft.com/office/drawing/2014/main" id="{DF842639-B393-45C2-98ED-5D20465D732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634" y="2856503"/>
              <a:ext cx="371329" cy="371329"/>
            </a:xfrm>
            <a:prstGeom prst="rect">
              <a:avLst/>
            </a:prstGeom>
          </p:spPr>
        </p:pic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EF2BE1F1-C0FF-4B49-8E47-EAFE59AA6FF7}"/>
                </a:ext>
              </a:extLst>
            </p:cNvPr>
            <p:cNvSpPr txBox="1"/>
            <p:nvPr/>
          </p:nvSpPr>
          <p:spPr>
            <a:xfrm>
              <a:off x="820900" y="1874415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Maïs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F8071BF8-408D-4770-B134-A10B84DD0D0E}"/>
                </a:ext>
              </a:extLst>
            </p:cNvPr>
            <p:cNvSpPr txBox="1"/>
            <p:nvPr/>
          </p:nvSpPr>
          <p:spPr>
            <a:xfrm>
              <a:off x="724036" y="2352882"/>
              <a:ext cx="1144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Gu</a:t>
              </a:r>
              <a:r>
                <a:rPr lang="fr-FR" sz="1600" dirty="0" err="1">
                  <a:solidFill>
                    <a:prstClr val="black"/>
                  </a:solidFill>
                  <a:latin typeface="Calibri" panose="020F0502020204030204"/>
                </a:rPr>
                <a:t>éret</a:t>
              </a:r>
              <a:r>
                <a:rPr lang="fr-FR" sz="1600" dirty="0">
                  <a:solidFill>
                    <a:prstClr val="black"/>
                  </a:solidFill>
                  <a:latin typeface="Calibri" panose="020F0502020204030204"/>
                </a:rPr>
                <a:t> (23)</a:t>
              </a:r>
              <a:endPara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14C26BBE-61A2-4C06-ABFD-B8C2FAD4E1BB}"/>
                </a:ext>
              </a:extLst>
            </p:cNvPr>
            <p:cNvSpPr txBox="1"/>
            <p:nvPr/>
          </p:nvSpPr>
          <p:spPr>
            <a:xfrm>
              <a:off x="747740" y="2890111"/>
              <a:ext cx="14510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600" dirty="0">
                  <a:solidFill>
                    <a:prstClr val="black"/>
                  </a:solidFill>
                  <a:latin typeface="Calibri" panose="020F0502020204030204"/>
                </a:rPr>
                <a:t>S</a:t>
              </a:r>
              <a:r>
                <a:rPr kumimoji="0" lang="fr-F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able limoneux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4CE920A-90BD-4DCD-A327-9F88374BA8B1}"/>
                </a:ext>
              </a:extLst>
            </p:cNvPr>
            <p:cNvSpPr/>
            <p:nvPr/>
          </p:nvSpPr>
          <p:spPr>
            <a:xfrm>
              <a:off x="300915" y="1668156"/>
              <a:ext cx="1909924" cy="1653884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1EA4285D-F15D-450A-A492-1F3408449C37}"/>
              </a:ext>
            </a:extLst>
          </p:cNvPr>
          <p:cNvGrpSpPr/>
          <p:nvPr/>
        </p:nvGrpSpPr>
        <p:grpSpPr>
          <a:xfrm>
            <a:off x="2444326" y="725500"/>
            <a:ext cx="2690301" cy="5578353"/>
            <a:chOff x="2510428" y="946968"/>
            <a:chExt cx="2690301" cy="5578353"/>
          </a:xfrm>
        </p:grpSpPr>
        <p:grpSp>
          <p:nvGrpSpPr>
            <p:cNvPr id="74" name="Groupe 73">
              <a:extLst>
                <a:ext uri="{FF2B5EF4-FFF2-40B4-BE49-F238E27FC236}">
                  <a16:creationId xmlns:a16="http://schemas.microsoft.com/office/drawing/2014/main" id="{ABB5C0EA-0DF8-40B2-87B0-53E6651B7CEB}"/>
                </a:ext>
              </a:extLst>
            </p:cNvPr>
            <p:cNvGrpSpPr/>
            <p:nvPr/>
          </p:nvGrpSpPr>
          <p:grpSpPr>
            <a:xfrm>
              <a:off x="2510428" y="946968"/>
              <a:ext cx="2690301" cy="5578353"/>
              <a:chOff x="2520504" y="945389"/>
              <a:chExt cx="2690301" cy="5578353"/>
            </a:xfrm>
          </p:grpSpPr>
          <p:grpSp>
            <p:nvGrpSpPr>
              <p:cNvPr id="72" name="Groupe 71">
                <a:extLst>
                  <a:ext uri="{FF2B5EF4-FFF2-40B4-BE49-F238E27FC236}">
                    <a16:creationId xmlns:a16="http://schemas.microsoft.com/office/drawing/2014/main" id="{7A5EF193-5B34-49C5-9727-7C1389391FD4}"/>
                  </a:ext>
                </a:extLst>
              </p:cNvPr>
              <p:cNvGrpSpPr/>
              <p:nvPr/>
            </p:nvGrpSpPr>
            <p:grpSpPr>
              <a:xfrm>
                <a:off x="2520504" y="945389"/>
                <a:ext cx="2163062" cy="5578353"/>
                <a:chOff x="2520504" y="945389"/>
                <a:chExt cx="2163062" cy="5578353"/>
              </a:xfrm>
            </p:grpSpPr>
            <p:pic>
              <p:nvPicPr>
                <p:cNvPr id="5" name="Image 4">
                  <a:extLst>
                    <a:ext uri="{FF2B5EF4-FFF2-40B4-BE49-F238E27FC236}">
                      <a16:creationId xmlns:a16="http://schemas.microsoft.com/office/drawing/2014/main" id="{E33AB5B6-5E28-4290-B0E1-002C88AECDC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6901" t="9973" r="49867" b="5277"/>
                <a:stretch/>
              </p:blipFill>
              <p:spPr>
                <a:xfrm>
                  <a:off x="2520504" y="945389"/>
                  <a:ext cx="2163062" cy="5578353"/>
                </a:xfrm>
                <a:prstGeom prst="rect">
                  <a:avLst/>
                </a:prstGeom>
              </p:spPr>
            </p:pic>
            <p:pic>
              <p:nvPicPr>
                <p:cNvPr id="69" name="Image 68">
                  <a:extLst>
                    <a:ext uri="{FF2B5EF4-FFF2-40B4-BE49-F238E27FC236}">
                      <a16:creationId xmlns:a16="http://schemas.microsoft.com/office/drawing/2014/main" id="{662CE5E3-31B0-4971-B613-543018DECB0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7"/>
                <a:srcRect l="37695" t="26019" r="32417" b="49063"/>
                <a:stretch/>
              </p:blipFill>
              <p:spPr>
                <a:xfrm>
                  <a:off x="2808746" y="2897031"/>
                  <a:ext cx="417600" cy="174845"/>
                </a:xfrm>
                <a:prstGeom prst="rect">
                  <a:avLst/>
                </a:prstGeom>
              </p:spPr>
            </p:pic>
          </p:grp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3B852FF-A3E9-4F1A-861A-FAC6F7C986B3}"/>
                  </a:ext>
                </a:extLst>
              </p:cNvPr>
              <p:cNvSpPr/>
              <p:nvPr/>
            </p:nvSpPr>
            <p:spPr>
              <a:xfrm>
                <a:off x="3166846" y="3075004"/>
                <a:ext cx="45719" cy="197936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BC26F672-6635-42FD-B7BC-CE34C2D3CF0B}"/>
                  </a:ext>
                </a:extLst>
              </p:cNvPr>
              <p:cNvSpPr txBox="1"/>
              <p:nvPr/>
            </p:nvSpPr>
            <p:spPr>
              <a:xfrm>
                <a:off x="2753216" y="3924398"/>
                <a:ext cx="47585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1100" b="1" dirty="0">
                    <a:solidFill>
                      <a:srgbClr val="FF0000"/>
                    </a:solidFill>
                    <a:latin typeface="Calibri" panose="020F0502020204030204"/>
                  </a:rPr>
                  <a:t>3</a:t>
                </a:r>
                <a:r>
                  <a:rPr kumimoji="0" lang="fr-FR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,5 J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E5058FE-23F3-497B-89C7-1DF4ED26C851}"/>
                  </a:ext>
                </a:extLst>
              </p:cNvPr>
              <p:cNvSpPr/>
              <p:nvPr/>
            </p:nvSpPr>
            <p:spPr>
              <a:xfrm>
                <a:off x="3152871" y="5729505"/>
                <a:ext cx="45719" cy="49513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80BD51B6-D015-4009-90E9-08F20F0FAA14}"/>
                  </a:ext>
                </a:extLst>
              </p:cNvPr>
              <p:cNvSpPr txBox="1"/>
              <p:nvPr/>
            </p:nvSpPr>
            <p:spPr>
              <a:xfrm>
                <a:off x="3514279" y="1622093"/>
                <a:ext cx="99829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 J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D495375-AD1C-4F76-9DA2-68E52E6906DF}"/>
                  </a:ext>
                </a:extLst>
              </p:cNvPr>
              <p:cNvSpPr/>
              <p:nvPr/>
            </p:nvSpPr>
            <p:spPr>
              <a:xfrm flipH="1">
                <a:off x="3880592" y="1245169"/>
                <a:ext cx="45719" cy="147965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60EC5AD-7EDA-438B-9F56-EE1FEBF642D5}"/>
                  </a:ext>
                </a:extLst>
              </p:cNvPr>
              <p:cNvSpPr/>
              <p:nvPr/>
            </p:nvSpPr>
            <p:spPr>
              <a:xfrm flipH="1">
                <a:off x="3882213" y="2724826"/>
                <a:ext cx="45719" cy="36528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9204B2F-67CD-4081-AC2C-30AC5297E88F}"/>
                  </a:ext>
                </a:extLst>
              </p:cNvPr>
              <p:cNvSpPr/>
              <p:nvPr/>
            </p:nvSpPr>
            <p:spPr>
              <a:xfrm flipH="1">
                <a:off x="4593102" y="1242421"/>
                <a:ext cx="45719" cy="9827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62793ADF-5E95-4C21-9568-80AAF81D625C}"/>
                  </a:ext>
                </a:extLst>
              </p:cNvPr>
              <p:cNvSpPr txBox="1"/>
              <p:nvPr/>
            </p:nvSpPr>
            <p:spPr>
              <a:xfrm>
                <a:off x="3523877" y="4247302"/>
                <a:ext cx="99829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 J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20D9AD2-BB62-4D21-9C25-889AA15CA336}"/>
                  </a:ext>
                </a:extLst>
              </p:cNvPr>
              <p:cNvSpPr/>
              <p:nvPr/>
            </p:nvSpPr>
            <p:spPr>
              <a:xfrm>
                <a:off x="4595412" y="2243127"/>
                <a:ext cx="45719" cy="1347798"/>
              </a:xfrm>
              <a:prstGeom prst="rect">
                <a:avLst/>
              </a:prstGeom>
              <a:solidFill>
                <a:srgbClr val="E1DC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8360D8F0-CF9C-4A78-854F-36BC0F35BFD9}"/>
                  </a:ext>
                </a:extLst>
              </p:cNvPr>
              <p:cNvSpPr txBox="1"/>
              <p:nvPr/>
            </p:nvSpPr>
            <p:spPr>
              <a:xfrm>
                <a:off x="4212515" y="2675648"/>
                <a:ext cx="99829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1100" b="1" dirty="0">
                    <a:solidFill>
                      <a:srgbClr val="FF0000"/>
                    </a:solidFill>
                    <a:latin typeface="Calibri" panose="020F0502020204030204"/>
                  </a:rPr>
                  <a:t>1,5</a:t>
                </a:r>
                <a:r>
                  <a:rPr kumimoji="0" lang="fr-FR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J</a:t>
                </a:r>
              </a:p>
            </p:txBody>
          </p:sp>
        </p:grpSp>
        <p:pic>
          <p:nvPicPr>
            <p:cNvPr id="77" name="Image 76">
              <a:extLst>
                <a:ext uri="{FF2B5EF4-FFF2-40B4-BE49-F238E27FC236}">
                  <a16:creationId xmlns:a16="http://schemas.microsoft.com/office/drawing/2014/main" id="{E06D664C-52FB-4077-87D1-229D60E68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7634" y="2569912"/>
              <a:ext cx="335997" cy="335997"/>
            </a:xfrm>
            <a:prstGeom prst="rect">
              <a:avLst/>
            </a:prstGeom>
          </p:spPr>
        </p:pic>
      </p:grp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FABC196C-EFBC-41CE-A2FC-759A7BEED77C}"/>
              </a:ext>
            </a:extLst>
          </p:cNvPr>
          <p:cNvGrpSpPr/>
          <p:nvPr/>
        </p:nvGrpSpPr>
        <p:grpSpPr>
          <a:xfrm>
            <a:off x="5353361" y="719198"/>
            <a:ext cx="2215392" cy="5578353"/>
            <a:chOff x="5741193" y="742310"/>
            <a:chExt cx="2215392" cy="5578353"/>
          </a:xfrm>
        </p:grpSpPr>
        <p:grpSp>
          <p:nvGrpSpPr>
            <p:cNvPr id="83" name="Groupe 82">
              <a:extLst>
                <a:ext uri="{FF2B5EF4-FFF2-40B4-BE49-F238E27FC236}">
                  <a16:creationId xmlns:a16="http://schemas.microsoft.com/office/drawing/2014/main" id="{8BAE208B-8092-40A1-9D40-60D9E14BB9FB}"/>
                </a:ext>
              </a:extLst>
            </p:cNvPr>
            <p:cNvGrpSpPr/>
            <p:nvPr/>
          </p:nvGrpSpPr>
          <p:grpSpPr>
            <a:xfrm>
              <a:off x="5741193" y="742310"/>
              <a:ext cx="2215392" cy="5578353"/>
              <a:chOff x="3203474" y="945389"/>
              <a:chExt cx="2215392" cy="5578353"/>
            </a:xfrm>
          </p:grpSpPr>
          <p:pic>
            <p:nvPicPr>
              <p:cNvPr id="94" name="Image 93">
                <a:extLst>
                  <a:ext uri="{FF2B5EF4-FFF2-40B4-BE49-F238E27FC236}">
                    <a16:creationId xmlns:a16="http://schemas.microsoft.com/office/drawing/2014/main" id="{59F7A933-5E64-40C5-8DB7-8C0A738A519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237" t="9973" r="41970" b="5277"/>
              <a:stretch/>
            </p:blipFill>
            <p:spPr>
              <a:xfrm>
                <a:off x="3203474" y="945389"/>
                <a:ext cx="2215392" cy="5578353"/>
              </a:xfrm>
              <a:prstGeom prst="rect">
                <a:avLst/>
              </a:prstGeom>
            </p:spPr>
          </p:pic>
          <p:pic>
            <p:nvPicPr>
              <p:cNvPr id="95" name="Image 94">
                <a:extLst>
                  <a:ext uri="{FF2B5EF4-FFF2-40B4-BE49-F238E27FC236}">
                    <a16:creationId xmlns:a16="http://schemas.microsoft.com/office/drawing/2014/main" id="{B97A3FF9-C4A1-43CB-AA15-EEC51ADD533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37695" t="26019" r="32417" b="49063"/>
              <a:stretch/>
            </p:blipFill>
            <p:spPr>
              <a:xfrm>
                <a:off x="3537112" y="1411384"/>
                <a:ext cx="417600" cy="174845"/>
              </a:xfrm>
              <a:prstGeom prst="rect">
                <a:avLst/>
              </a:prstGeom>
            </p:spPr>
          </p:pic>
        </p:grp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52C55443-E361-452C-8B32-6A3E0848AEDB}"/>
                </a:ext>
              </a:extLst>
            </p:cNvPr>
            <p:cNvSpPr/>
            <p:nvPr/>
          </p:nvSpPr>
          <p:spPr>
            <a:xfrm>
              <a:off x="6417616" y="1375479"/>
              <a:ext cx="45719" cy="9729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950E9218-4925-4242-A3AF-F6F0472901CD}"/>
                </a:ext>
              </a:extLst>
            </p:cNvPr>
            <p:cNvSpPr txBox="1"/>
            <p:nvPr/>
          </p:nvSpPr>
          <p:spPr>
            <a:xfrm>
              <a:off x="6011451" y="5559163"/>
              <a:ext cx="47585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7,5 J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5DCAE80C-F75B-442C-8E4A-63577BAF4B2B}"/>
                </a:ext>
              </a:extLst>
            </p:cNvPr>
            <p:cNvSpPr txBox="1"/>
            <p:nvPr/>
          </p:nvSpPr>
          <p:spPr>
            <a:xfrm>
              <a:off x="6008258" y="1656221"/>
              <a:ext cx="9982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100" b="1" dirty="0">
                  <a:solidFill>
                    <a:srgbClr val="FF0000"/>
                  </a:solidFill>
                  <a:latin typeface="Calibri" panose="020F0502020204030204"/>
                </a:rPr>
                <a:t>1,5</a:t>
              </a: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J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144E4D7-3E1E-4BCD-B165-F9936AD6F7E9}"/>
                </a:ext>
              </a:extLst>
            </p:cNvPr>
            <p:cNvSpPr/>
            <p:nvPr/>
          </p:nvSpPr>
          <p:spPr>
            <a:xfrm flipH="1">
              <a:off x="6425223" y="2868798"/>
              <a:ext cx="45719" cy="165628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6C705485-9F95-468B-A0A3-0E4FDBF564A5}"/>
                </a:ext>
              </a:extLst>
            </p:cNvPr>
            <p:cNvSpPr/>
            <p:nvPr/>
          </p:nvSpPr>
          <p:spPr>
            <a:xfrm flipH="1">
              <a:off x="6427152" y="4527975"/>
              <a:ext cx="45719" cy="16465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AC0A585-C888-45CB-8E85-6A2D08D2B9CD}"/>
                </a:ext>
              </a:extLst>
            </p:cNvPr>
            <p:cNvSpPr/>
            <p:nvPr/>
          </p:nvSpPr>
          <p:spPr>
            <a:xfrm flipH="1">
              <a:off x="7148256" y="1039342"/>
              <a:ext cx="45719" cy="232395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CC5AE2E2-B2FD-49EA-A16E-339EE8868975}"/>
                </a:ext>
              </a:extLst>
            </p:cNvPr>
            <p:cNvSpPr txBox="1"/>
            <p:nvPr/>
          </p:nvSpPr>
          <p:spPr>
            <a:xfrm>
              <a:off x="6074831" y="3547732"/>
              <a:ext cx="9982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100" b="1" dirty="0">
                  <a:solidFill>
                    <a:srgbClr val="FF0000"/>
                  </a:solidFill>
                  <a:latin typeface="Calibri" panose="020F0502020204030204"/>
                </a:rPr>
                <a:t>1</a:t>
              </a: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J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52CBE470-DEC3-488F-9319-B2BB641E5B1C}"/>
                </a:ext>
              </a:extLst>
            </p:cNvPr>
            <p:cNvSpPr/>
            <p:nvPr/>
          </p:nvSpPr>
          <p:spPr>
            <a:xfrm>
              <a:off x="7149432" y="3363295"/>
              <a:ext cx="45719" cy="1347798"/>
            </a:xfrm>
            <a:prstGeom prst="rect">
              <a:avLst/>
            </a:prstGeom>
            <a:solidFill>
              <a:srgbClr val="E1DC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id="{73CEF2C3-43DD-4B20-99CF-89D5ECE1152A}"/>
                </a:ext>
              </a:extLst>
            </p:cNvPr>
            <p:cNvSpPr txBox="1"/>
            <p:nvPr/>
          </p:nvSpPr>
          <p:spPr>
            <a:xfrm>
              <a:off x="6827049" y="3890468"/>
              <a:ext cx="9982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 J</a:t>
              </a:r>
            </a:p>
          </p:txBody>
        </p:sp>
        <p:pic>
          <p:nvPicPr>
            <p:cNvPr id="82" name="Image 81">
              <a:extLst>
                <a:ext uri="{FF2B5EF4-FFF2-40B4-BE49-F238E27FC236}">
                  <a16:creationId xmlns:a16="http://schemas.microsoft.com/office/drawing/2014/main" id="{619D041D-4411-4C80-983F-759443E7F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6275" y="895526"/>
              <a:ext cx="335997" cy="335997"/>
            </a:xfrm>
            <a:prstGeom prst="rect">
              <a:avLst/>
            </a:prstGeom>
          </p:spPr>
        </p:pic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8C6D6119-56CD-485E-AEB2-CA02BC2CEFFD}"/>
              </a:ext>
            </a:extLst>
          </p:cNvPr>
          <p:cNvGrpSpPr/>
          <p:nvPr/>
        </p:nvGrpSpPr>
        <p:grpSpPr>
          <a:xfrm>
            <a:off x="8333626" y="719199"/>
            <a:ext cx="2215392" cy="5578353"/>
            <a:chOff x="8333626" y="719199"/>
            <a:chExt cx="2215392" cy="5578353"/>
          </a:xfrm>
        </p:grpSpPr>
        <p:grpSp>
          <p:nvGrpSpPr>
            <p:cNvPr id="97" name="Groupe 96">
              <a:extLst>
                <a:ext uri="{FF2B5EF4-FFF2-40B4-BE49-F238E27FC236}">
                  <a16:creationId xmlns:a16="http://schemas.microsoft.com/office/drawing/2014/main" id="{7D5BECA9-42DE-437F-9C33-143A675ADCAD}"/>
                </a:ext>
              </a:extLst>
            </p:cNvPr>
            <p:cNvGrpSpPr/>
            <p:nvPr/>
          </p:nvGrpSpPr>
          <p:grpSpPr>
            <a:xfrm>
              <a:off x="8333626" y="719199"/>
              <a:ext cx="2215392" cy="5578353"/>
              <a:chOff x="3203474" y="945389"/>
              <a:chExt cx="2215392" cy="5578353"/>
            </a:xfrm>
          </p:grpSpPr>
          <p:pic>
            <p:nvPicPr>
              <p:cNvPr id="108" name="Image 107">
                <a:extLst>
                  <a:ext uri="{FF2B5EF4-FFF2-40B4-BE49-F238E27FC236}">
                    <a16:creationId xmlns:a16="http://schemas.microsoft.com/office/drawing/2014/main" id="{63D7E608-41E6-4C8B-882F-4742CE5AE29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237" t="9973" r="41970" b="5277"/>
              <a:stretch/>
            </p:blipFill>
            <p:spPr>
              <a:xfrm>
                <a:off x="3203474" y="945389"/>
                <a:ext cx="2215392" cy="5578353"/>
              </a:xfrm>
              <a:prstGeom prst="rect">
                <a:avLst/>
              </a:prstGeom>
            </p:spPr>
          </p:pic>
          <p:pic>
            <p:nvPicPr>
              <p:cNvPr id="109" name="Image 108">
                <a:extLst>
                  <a:ext uri="{FF2B5EF4-FFF2-40B4-BE49-F238E27FC236}">
                    <a16:creationId xmlns:a16="http://schemas.microsoft.com/office/drawing/2014/main" id="{ABBAF217-0C71-43C3-B50D-B08B7F56A14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37695" t="26019" r="32417" b="49063"/>
              <a:stretch/>
            </p:blipFill>
            <p:spPr>
              <a:xfrm>
                <a:off x="3527615" y="4557615"/>
                <a:ext cx="417600" cy="174845"/>
              </a:xfrm>
              <a:prstGeom prst="rect">
                <a:avLst/>
              </a:prstGeom>
            </p:spPr>
          </p:pic>
        </p:grp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96627687-C069-4A0E-A4D9-008A41654B95}"/>
                </a:ext>
              </a:extLst>
            </p:cNvPr>
            <p:cNvSpPr/>
            <p:nvPr/>
          </p:nvSpPr>
          <p:spPr>
            <a:xfrm>
              <a:off x="8998343" y="4501969"/>
              <a:ext cx="45719" cy="6878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1B381027-47C7-4774-AAB8-05F647308889}"/>
                </a:ext>
              </a:extLst>
            </p:cNvPr>
            <p:cNvSpPr txBox="1"/>
            <p:nvPr/>
          </p:nvSpPr>
          <p:spPr>
            <a:xfrm>
              <a:off x="8697303" y="4687820"/>
              <a:ext cx="47585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 J</a:t>
              </a:r>
            </a:p>
          </p:txBody>
        </p:sp>
        <p:sp>
          <p:nvSpPr>
            <p:cNvPr id="100" name="ZoneTexte 99">
              <a:extLst>
                <a:ext uri="{FF2B5EF4-FFF2-40B4-BE49-F238E27FC236}">
                  <a16:creationId xmlns:a16="http://schemas.microsoft.com/office/drawing/2014/main" id="{C225F3F1-4565-4FB7-952A-0E03AA272CBE}"/>
                </a:ext>
              </a:extLst>
            </p:cNvPr>
            <p:cNvSpPr txBox="1"/>
            <p:nvPr/>
          </p:nvSpPr>
          <p:spPr>
            <a:xfrm>
              <a:off x="9339454" y="3197020"/>
              <a:ext cx="9982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9,5 J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A02D86B6-326B-4429-98DE-E07EFDF8E8F2}"/>
                </a:ext>
              </a:extLst>
            </p:cNvPr>
            <p:cNvSpPr/>
            <p:nvPr/>
          </p:nvSpPr>
          <p:spPr>
            <a:xfrm flipH="1">
              <a:off x="8999822" y="5651485"/>
              <a:ext cx="45719" cy="49995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E2087530-AC87-4A79-986C-4808B0B56D9A}"/>
                </a:ext>
              </a:extLst>
            </p:cNvPr>
            <p:cNvSpPr/>
            <p:nvPr/>
          </p:nvSpPr>
          <p:spPr>
            <a:xfrm flipH="1">
              <a:off x="9713161" y="1663814"/>
              <a:ext cx="45719" cy="36492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id="{06D3D732-8B62-4ED8-BA9B-8FEB7CD366D6}"/>
                </a:ext>
              </a:extLst>
            </p:cNvPr>
            <p:cNvSpPr txBox="1"/>
            <p:nvPr/>
          </p:nvSpPr>
          <p:spPr>
            <a:xfrm>
              <a:off x="8622907" y="5881996"/>
              <a:ext cx="9982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100" b="1" dirty="0">
                  <a:solidFill>
                    <a:srgbClr val="FF0000"/>
                  </a:solidFill>
                  <a:latin typeface="Calibri" panose="020F0502020204030204"/>
                </a:rPr>
                <a:t>1,5</a:t>
              </a: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J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F8819305-ADCE-4015-AEBE-5C91CB1C3BC2}"/>
                </a:ext>
              </a:extLst>
            </p:cNvPr>
            <p:cNvSpPr/>
            <p:nvPr/>
          </p:nvSpPr>
          <p:spPr>
            <a:xfrm>
              <a:off x="9720247" y="5299026"/>
              <a:ext cx="45719" cy="705725"/>
            </a:xfrm>
            <a:prstGeom prst="rect">
              <a:avLst/>
            </a:prstGeom>
            <a:solidFill>
              <a:srgbClr val="E1DC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ZoneTexte 105">
              <a:extLst>
                <a:ext uri="{FF2B5EF4-FFF2-40B4-BE49-F238E27FC236}">
                  <a16:creationId xmlns:a16="http://schemas.microsoft.com/office/drawing/2014/main" id="{48588408-A24B-4BF9-A5D7-B40939F3DE8F}"/>
                </a:ext>
              </a:extLst>
            </p:cNvPr>
            <p:cNvSpPr txBox="1"/>
            <p:nvPr/>
          </p:nvSpPr>
          <p:spPr>
            <a:xfrm>
              <a:off x="9422456" y="5696308"/>
              <a:ext cx="9982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100" b="1" dirty="0">
                  <a:solidFill>
                    <a:srgbClr val="FF0000"/>
                  </a:solidFill>
                  <a:latin typeface="Calibri" panose="020F0502020204030204"/>
                </a:rPr>
                <a:t>2</a:t>
              </a: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J</a:t>
              </a:r>
            </a:p>
          </p:txBody>
        </p:sp>
        <p:pic>
          <p:nvPicPr>
            <p:cNvPr id="107" name="Image 106">
              <a:extLst>
                <a:ext uri="{FF2B5EF4-FFF2-40B4-BE49-F238E27FC236}">
                  <a16:creationId xmlns:a16="http://schemas.microsoft.com/office/drawing/2014/main" id="{31733AB7-3E5F-4CAB-A54F-5FEC97363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8065" y="3992414"/>
              <a:ext cx="335997" cy="335997"/>
            </a:xfrm>
            <a:prstGeom prst="rect">
              <a:avLst/>
            </a:prstGeom>
          </p:spPr>
        </p:pic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98D43670-0543-4D47-8F46-81A2F3A6A27B}"/>
                </a:ext>
              </a:extLst>
            </p:cNvPr>
            <p:cNvSpPr/>
            <p:nvPr/>
          </p:nvSpPr>
          <p:spPr>
            <a:xfrm flipH="1">
              <a:off x="9718218" y="1022635"/>
              <a:ext cx="45719" cy="65643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12BE6774-13C6-4392-A33A-10D1EC970612}"/>
                </a:ext>
              </a:extLst>
            </p:cNvPr>
            <p:cNvSpPr/>
            <p:nvPr/>
          </p:nvSpPr>
          <p:spPr>
            <a:xfrm>
              <a:off x="10456556" y="1030887"/>
              <a:ext cx="45719" cy="512163"/>
            </a:xfrm>
            <a:prstGeom prst="rect">
              <a:avLst/>
            </a:prstGeom>
            <a:solidFill>
              <a:srgbClr val="E1DC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817951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688AEA-9642-4AA3-9CCE-A56D2B8A554D}"/>
              </a:ext>
            </a:extLst>
          </p:cNvPr>
          <p:cNvSpPr txBox="1">
            <a:spLocks/>
          </p:cNvSpPr>
          <p:nvPr/>
        </p:nvSpPr>
        <p:spPr>
          <a:xfrm>
            <a:off x="3203896" y="299140"/>
            <a:ext cx="863297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E4152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ED4FB4D-EDCE-406E-B5F2-E1581470F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15" y="234925"/>
            <a:ext cx="1323012" cy="94439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7D1792A5-0042-406B-97BB-BD49EBDF28B8}"/>
              </a:ext>
            </a:extLst>
          </p:cNvPr>
          <p:cNvSpPr txBox="1"/>
          <p:nvPr/>
        </p:nvSpPr>
        <p:spPr>
          <a:xfrm>
            <a:off x="2494037" y="6214021"/>
            <a:ext cx="2215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Semis </a:t>
            </a: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précoce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10/04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1EC354-AABA-474A-AE1E-BDB3DD3995DC}"/>
              </a:ext>
            </a:extLst>
          </p:cNvPr>
          <p:cNvSpPr/>
          <p:nvPr/>
        </p:nvSpPr>
        <p:spPr>
          <a:xfrm>
            <a:off x="535812" y="4801998"/>
            <a:ext cx="45719" cy="1356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41BA56-C7DF-4F0F-92EE-1B148D88B633}"/>
              </a:ext>
            </a:extLst>
          </p:cNvPr>
          <p:cNvSpPr/>
          <p:nvPr/>
        </p:nvSpPr>
        <p:spPr>
          <a:xfrm>
            <a:off x="535812" y="5054367"/>
            <a:ext cx="45719" cy="13547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F5C0B8-AF8C-4775-83FE-E8EF7F3D416F}"/>
              </a:ext>
            </a:extLst>
          </p:cNvPr>
          <p:cNvSpPr/>
          <p:nvPr/>
        </p:nvSpPr>
        <p:spPr>
          <a:xfrm flipH="1">
            <a:off x="535807" y="5313028"/>
            <a:ext cx="45719" cy="1354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B526644-AC34-457E-B74E-85D3B48C55C2}"/>
              </a:ext>
            </a:extLst>
          </p:cNvPr>
          <p:cNvSpPr/>
          <p:nvPr/>
        </p:nvSpPr>
        <p:spPr>
          <a:xfrm flipH="1">
            <a:off x="535807" y="5539603"/>
            <a:ext cx="45719" cy="135477"/>
          </a:xfrm>
          <a:prstGeom prst="rect">
            <a:avLst/>
          </a:prstGeom>
          <a:solidFill>
            <a:srgbClr val="E1DC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1B116F68-52EF-4329-9FC7-15D0C815BDBD}"/>
              </a:ext>
            </a:extLst>
          </p:cNvPr>
          <p:cNvGrpSpPr/>
          <p:nvPr/>
        </p:nvGrpSpPr>
        <p:grpSpPr>
          <a:xfrm>
            <a:off x="601522" y="4697134"/>
            <a:ext cx="1710673" cy="1057014"/>
            <a:chOff x="456377" y="4620863"/>
            <a:chExt cx="1710673" cy="1057014"/>
          </a:xfrm>
        </p:grpSpPr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B0E72C3B-CBE2-4351-A288-3F31D763AC3B}"/>
                </a:ext>
              </a:extLst>
            </p:cNvPr>
            <p:cNvSpPr txBox="1"/>
            <p:nvPr/>
          </p:nvSpPr>
          <p:spPr>
            <a:xfrm>
              <a:off x="464085" y="4620863"/>
              <a:ext cx="17029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Prélevée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418B695-7D64-4AFC-9568-A8709D557E5D}"/>
                </a:ext>
              </a:extLst>
            </p:cNvPr>
            <p:cNvSpPr txBox="1"/>
            <p:nvPr/>
          </p:nvSpPr>
          <p:spPr>
            <a:xfrm>
              <a:off x="464085" y="4873159"/>
              <a:ext cx="17029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Stades 2-4F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67A1DC99-59F3-4B78-923F-DEE7C4CAED54}"/>
                </a:ext>
              </a:extLst>
            </p:cNvPr>
            <p:cNvSpPr txBox="1"/>
            <p:nvPr/>
          </p:nvSpPr>
          <p:spPr>
            <a:xfrm>
              <a:off x="464080" y="5142380"/>
              <a:ext cx="17029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Stades 4-10F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26DAAA44-ECD7-4A2B-BA05-46B37E151D9F}"/>
                </a:ext>
              </a:extLst>
            </p:cNvPr>
            <p:cNvSpPr txBox="1"/>
            <p:nvPr/>
          </p:nvSpPr>
          <p:spPr>
            <a:xfrm>
              <a:off x="456377" y="5370100"/>
              <a:ext cx="17029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Stades 10-12F</a:t>
              </a:r>
            </a:p>
          </p:txBody>
        </p:sp>
      </p:grpSp>
      <p:sp>
        <p:nvSpPr>
          <p:cNvPr id="26" name="ZoneTexte 25">
            <a:extLst>
              <a:ext uri="{FF2B5EF4-FFF2-40B4-BE49-F238E27FC236}">
                <a16:creationId xmlns:a16="http://schemas.microsoft.com/office/drawing/2014/main" id="{8D1F235B-F3DD-4231-8CDA-CF7E23E58AE2}"/>
              </a:ext>
            </a:extLst>
          </p:cNvPr>
          <p:cNvSpPr txBox="1"/>
          <p:nvPr/>
        </p:nvSpPr>
        <p:spPr>
          <a:xfrm>
            <a:off x="2685664" y="244776"/>
            <a:ext cx="722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Calendrier des jours disponibles d’intervention sur maïs dans la Creuse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AD0651F-403D-4247-B237-8C6F8241D4E7}"/>
              </a:ext>
            </a:extLst>
          </p:cNvPr>
          <p:cNvSpPr txBox="1"/>
          <p:nvPr/>
        </p:nvSpPr>
        <p:spPr>
          <a:xfrm>
            <a:off x="581526" y="5803784"/>
            <a:ext cx="1570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Nombre de jours disponibles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F579109-6955-4C8D-91BA-1DFFA06AFCF9}"/>
              </a:ext>
            </a:extLst>
          </p:cNvPr>
          <p:cNvSpPr txBox="1"/>
          <p:nvPr/>
        </p:nvSpPr>
        <p:spPr>
          <a:xfrm>
            <a:off x="294941" y="5861325"/>
            <a:ext cx="1570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J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114B66AB-5567-41F0-8208-1BE60C3E6745}"/>
              </a:ext>
            </a:extLst>
          </p:cNvPr>
          <p:cNvSpPr txBox="1"/>
          <p:nvPr/>
        </p:nvSpPr>
        <p:spPr>
          <a:xfrm>
            <a:off x="5489167" y="6224640"/>
            <a:ext cx="2322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Semis </a:t>
            </a: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moyen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01/05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EFE58EC-57D8-4B7C-A987-FAB3C7D94A6B}"/>
              </a:ext>
            </a:extLst>
          </p:cNvPr>
          <p:cNvSpPr txBox="1"/>
          <p:nvPr/>
        </p:nvSpPr>
        <p:spPr>
          <a:xfrm>
            <a:off x="8516171" y="6204303"/>
            <a:ext cx="2322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Semis </a:t>
            </a: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tardif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20/05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8DF842E-8E4D-4394-BF5A-74A2AAC3C29B}"/>
              </a:ext>
            </a:extLst>
          </p:cNvPr>
          <p:cNvSpPr/>
          <p:nvPr/>
        </p:nvSpPr>
        <p:spPr>
          <a:xfrm>
            <a:off x="342578" y="4224115"/>
            <a:ext cx="1745641" cy="221907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Espace réservé du numéro de diapositive 4">
            <a:extLst>
              <a:ext uri="{FF2B5EF4-FFF2-40B4-BE49-F238E27FC236}">
                <a16:creationId xmlns:a16="http://schemas.microsoft.com/office/drawing/2014/main" id="{B49939DD-24D9-470E-BE3B-BCB1944041CD}"/>
              </a:ext>
            </a:extLst>
          </p:cNvPr>
          <p:cNvSpPr txBox="1">
            <a:spLocks/>
          </p:cNvSpPr>
          <p:nvPr/>
        </p:nvSpPr>
        <p:spPr>
          <a:xfrm>
            <a:off x="11543175" y="6309321"/>
            <a:ext cx="432000" cy="432000"/>
          </a:xfrm>
          <a:prstGeom prst="flowChartConnector">
            <a:avLst/>
          </a:prstGeom>
          <a:solidFill>
            <a:srgbClr val="92D050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8EBF25-1E81-4656-BBEC-1D192ACD98C0}" type="slidenum">
              <a:rPr kumimoji="0" lang="fr-FR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77C49EB2-0F2C-4247-AA16-C7D661944F25}"/>
              </a:ext>
            </a:extLst>
          </p:cNvPr>
          <p:cNvSpPr txBox="1"/>
          <p:nvPr/>
        </p:nvSpPr>
        <p:spPr>
          <a:xfrm>
            <a:off x="327232" y="4478247"/>
            <a:ext cx="17029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Stades maïs :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18A3ECC3-4F61-4166-92C9-786CBDC512B2}"/>
              </a:ext>
            </a:extLst>
          </p:cNvPr>
          <p:cNvSpPr txBox="1"/>
          <p:nvPr/>
        </p:nvSpPr>
        <p:spPr>
          <a:xfrm>
            <a:off x="287967" y="4179443"/>
            <a:ext cx="17029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Légende</a:t>
            </a:r>
          </a:p>
        </p:txBody>
      </p: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EC522F94-D6D8-42D5-AA4A-2F4E06E496E9}"/>
              </a:ext>
            </a:extLst>
          </p:cNvPr>
          <p:cNvGrpSpPr/>
          <p:nvPr/>
        </p:nvGrpSpPr>
        <p:grpSpPr>
          <a:xfrm>
            <a:off x="135893" y="1803619"/>
            <a:ext cx="2308617" cy="1653884"/>
            <a:chOff x="300915" y="1668156"/>
            <a:chExt cx="2308617" cy="1653884"/>
          </a:xfrm>
        </p:grpSpPr>
        <p:pic>
          <p:nvPicPr>
            <p:cNvPr id="57" name="Image 56">
              <a:extLst>
                <a:ext uri="{FF2B5EF4-FFF2-40B4-BE49-F238E27FC236}">
                  <a16:creationId xmlns:a16="http://schemas.microsoft.com/office/drawing/2014/main" id="{AC725C10-39F4-4BCC-B070-1213C51C69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630" y="2386296"/>
              <a:ext cx="307778" cy="307778"/>
            </a:xfrm>
            <a:prstGeom prst="rect">
              <a:avLst/>
            </a:prstGeom>
          </p:spPr>
        </p:pic>
        <p:pic>
          <p:nvPicPr>
            <p:cNvPr id="59" name="Image 58">
              <a:extLst>
                <a:ext uri="{FF2B5EF4-FFF2-40B4-BE49-F238E27FC236}">
                  <a16:creationId xmlns:a16="http://schemas.microsoft.com/office/drawing/2014/main" id="{39F499C9-4334-4BD9-9635-F9BF30A9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371" y="1821791"/>
              <a:ext cx="407907" cy="407907"/>
            </a:xfrm>
            <a:prstGeom prst="rect">
              <a:avLst/>
            </a:prstGeom>
          </p:spPr>
        </p:pic>
        <p:pic>
          <p:nvPicPr>
            <p:cNvPr id="61" name="Image 60">
              <a:extLst>
                <a:ext uri="{FF2B5EF4-FFF2-40B4-BE49-F238E27FC236}">
                  <a16:creationId xmlns:a16="http://schemas.microsoft.com/office/drawing/2014/main" id="{DF842639-B393-45C2-98ED-5D20465D732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634" y="2856503"/>
              <a:ext cx="371329" cy="371329"/>
            </a:xfrm>
            <a:prstGeom prst="rect">
              <a:avLst/>
            </a:prstGeom>
          </p:spPr>
        </p:pic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EF2BE1F1-C0FF-4B49-8E47-EAFE59AA6FF7}"/>
                </a:ext>
              </a:extLst>
            </p:cNvPr>
            <p:cNvSpPr txBox="1"/>
            <p:nvPr/>
          </p:nvSpPr>
          <p:spPr>
            <a:xfrm>
              <a:off x="820900" y="1874415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Maïs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F8071BF8-408D-4770-B134-A10B84DD0D0E}"/>
                </a:ext>
              </a:extLst>
            </p:cNvPr>
            <p:cNvSpPr txBox="1"/>
            <p:nvPr/>
          </p:nvSpPr>
          <p:spPr>
            <a:xfrm>
              <a:off x="724036" y="2352882"/>
              <a:ext cx="1144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Gu</a:t>
              </a:r>
              <a:r>
                <a:rPr lang="fr-FR" sz="1600" dirty="0" err="1">
                  <a:solidFill>
                    <a:prstClr val="black"/>
                  </a:solidFill>
                  <a:latin typeface="Calibri" panose="020F0502020204030204"/>
                </a:rPr>
                <a:t>éret</a:t>
              </a:r>
              <a:r>
                <a:rPr lang="fr-FR" sz="1600" dirty="0">
                  <a:solidFill>
                    <a:prstClr val="black"/>
                  </a:solidFill>
                  <a:latin typeface="Calibri" panose="020F0502020204030204"/>
                </a:rPr>
                <a:t> (23)</a:t>
              </a:r>
              <a:endPara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14C26BBE-61A2-4C06-ABFD-B8C2FAD4E1BB}"/>
                </a:ext>
              </a:extLst>
            </p:cNvPr>
            <p:cNvSpPr txBox="1"/>
            <p:nvPr/>
          </p:nvSpPr>
          <p:spPr>
            <a:xfrm>
              <a:off x="747740" y="2890111"/>
              <a:ext cx="18617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600" dirty="0">
                  <a:solidFill>
                    <a:prstClr val="black"/>
                  </a:solidFill>
                  <a:latin typeface="Calibri" panose="020F0502020204030204"/>
                </a:rPr>
                <a:t>limon argilo-sableux</a:t>
              </a:r>
              <a:endPara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4CE920A-90BD-4DCD-A327-9F88374BA8B1}"/>
                </a:ext>
              </a:extLst>
            </p:cNvPr>
            <p:cNvSpPr/>
            <p:nvPr/>
          </p:nvSpPr>
          <p:spPr>
            <a:xfrm>
              <a:off x="300915" y="1668156"/>
              <a:ext cx="2224794" cy="1653884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FFC02936-9A63-4D6D-B738-64448B684876}"/>
              </a:ext>
            </a:extLst>
          </p:cNvPr>
          <p:cNvGrpSpPr/>
          <p:nvPr/>
        </p:nvGrpSpPr>
        <p:grpSpPr>
          <a:xfrm>
            <a:off x="2481815" y="712761"/>
            <a:ext cx="2738518" cy="5578353"/>
            <a:chOff x="2444326" y="725500"/>
            <a:chExt cx="2738518" cy="5578353"/>
          </a:xfrm>
        </p:grpSpPr>
        <p:grpSp>
          <p:nvGrpSpPr>
            <p:cNvPr id="72" name="Groupe 71">
              <a:extLst>
                <a:ext uri="{FF2B5EF4-FFF2-40B4-BE49-F238E27FC236}">
                  <a16:creationId xmlns:a16="http://schemas.microsoft.com/office/drawing/2014/main" id="{7A5EF193-5B34-49C5-9727-7C1389391FD4}"/>
                </a:ext>
              </a:extLst>
            </p:cNvPr>
            <p:cNvGrpSpPr/>
            <p:nvPr/>
          </p:nvGrpSpPr>
          <p:grpSpPr>
            <a:xfrm>
              <a:off x="2444326" y="725500"/>
              <a:ext cx="2163062" cy="5578353"/>
              <a:chOff x="2520504" y="945389"/>
              <a:chExt cx="2163062" cy="5578353"/>
            </a:xfrm>
          </p:grpSpPr>
          <p:pic>
            <p:nvPicPr>
              <p:cNvPr id="5" name="Image 4">
                <a:extLst>
                  <a:ext uri="{FF2B5EF4-FFF2-40B4-BE49-F238E27FC236}">
                    <a16:creationId xmlns:a16="http://schemas.microsoft.com/office/drawing/2014/main" id="{E33AB5B6-5E28-4290-B0E1-002C88AECDC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901" t="9973" r="49867" b="5277"/>
              <a:stretch/>
            </p:blipFill>
            <p:spPr>
              <a:xfrm>
                <a:off x="2520504" y="945389"/>
                <a:ext cx="2163062" cy="5578353"/>
              </a:xfrm>
              <a:prstGeom prst="rect">
                <a:avLst/>
              </a:prstGeom>
            </p:spPr>
          </p:pic>
          <p:pic>
            <p:nvPicPr>
              <p:cNvPr id="69" name="Image 68">
                <a:extLst>
                  <a:ext uri="{FF2B5EF4-FFF2-40B4-BE49-F238E27FC236}">
                    <a16:creationId xmlns:a16="http://schemas.microsoft.com/office/drawing/2014/main" id="{662CE5E3-31B0-4971-B613-543018DECB0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37695" t="26019" r="32417" b="49063"/>
              <a:stretch/>
            </p:blipFill>
            <p:spPr>
              <a:xfrm>
                <a:off x="2808746" y="2897031"/>
                <a:ext cx="417600" cy="174845"/>
              </a:xfrm>
              <a:prstGeom prst="rect">
                <a:avLst/>
              </a:prstGeom>
            </p:spPr>
          </p:pic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3B852FF-A3E9-4F1A-861A-FAC6F7C986B3}"/>
                </a:ext>
              </a:extLst>
            </p:cNvPr>
            <p:cNvSpPr/>
            <p:nvPr/>
          </p:nvSpPr>
          <p:spPr>
            <a:xfrm flipH="1">
              <a:off x="3063999" y="2855115"/>
              <a:ext cx="45719" cy="29425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BC26F672-6635-42FD-B7BC-CE34C2D3CF0B}"/>
                </a:ext>
              </a:extLst>
            </p:cNvPr>
            <p:cNvSpPr txBox="1"/>
            <p:nvPr/>
          </p:nvSpPr>
          <p:spPr>
            <a:xfrm>
              <a:off x="2657794" y="4191273"/>
              <a:ext cx="47585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5,5 J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80BD51B6-D015-4009-90E9-08F20F0FAA14}"/>
                </a:ext>
              </a:extLst>
            </p:cNvPr>
            <p:cNvSpPr txBox="1"/>
            <p:nvPr/>
          </p:nvSpPr>
          <p:spPr>
            <a:xfrm>
              <a:off x="3454876" y="2544843"/>
              <a:ext cx="9982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 J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D495375-AD1C-4F76-9DA2-68E52E6906DF}"/>
                </a:ext>
              </a:extLst>
            </p:cNvPr>
            <p:cNvSpPr/>
            <p:nvPr/>
          </p:nvSpPr>
          <p:spPr>
            <a:xfrm flipH="1">
              <a:off x="3784772" y="1663814"/>
              <a:ext cx="45719" cy="220354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60EC5AD-7EDA-438B-9F56-EE1FEBF642D5}"/>
                </a:ext>
              </a:extLst>
            </p:cNvPr>
            <p:cNvSpPr/>
            <p:nvPr/>
          </p:nvSpPr>
          <p:spPr>
            <a:xfrm flipH="1">
              <a:off x="3779032" y="3834607"/>
              <a:ext cx="45719" cy="231683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9204B2F-67CD-4081-AC2C-30AC5297E88F}"/>
                </a:ext>
              </a:extLst>
            </p:cNvPr>
            <p:cNvSpPr/>
            <p:nvPr/>
          </p:nvSpPr>
          <p:spPr>
            <a:xfrm flipH="1">
              <a:off x="4516923" y="1022531"/>
              <a:ext cx="45719" cy="26445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62793ADF-5E95-4C21-9568-80AAF81D625C}"/>
                </a:ext>
              </a:extLst>
            </p:cNvPr>
            <p:cNvSpPr txBox="1"/>
            <p:nvPr/>
          </p:nvSpPr>
          <p:spPr>
            <a:xfrm>
              <a:off x="3462438" y="5882027"/>
              <a:ext cx="9982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100" b="1" dirty="0">
                  <a:solidFill>
                    <a:srgbClr val="FF0000"/>
                  </a:solidFill>
                  <a:latin typeface="Calibri" panose="020F0502020204030204"/>
                </a:rPr>
                <a:t>9</a:t>
              </a: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J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20D9AD2-BB62-4D21-9C25-889AA15CA336}"/>
                </a:ext>
              </a:extLst>
            </p:cNvPr>
            <p:cNvSpPr/>
            <p:nvPr/>
          </p:nvSpPr>
          <p:spPr>
            <a:xfrm>
              <a:off x="4507052" y="3673827"/>
              <a:ext cx="45719" cy="1347798"/>
            </a:xfrm>
            <a:prstGeom prst="rect">
              <a:avLst/>
            </a:prstGeom>
            <a:solidFill>
              <a:srgbClr val="E1DC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8360D8F0-CF9C-4A78-854F-36BC0F35BFD9}"/>
                </a:ext>
              </a:extLst>
            </p:cNvPr>
            <p:cNvSpPr txBox="1"/>
            <p:nvPr/>
          </p:nvSpPr>
          <p:spPr>
            <a:xfrm>
              <a:off x="4184554" y="4220625"/>
              <a:ext cx="9982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100" b="1" dirty="0">
                  <a:solidFill>
                    <a:srgbClr val="FF0000"/>
                  </a:solidFill>
                  <a:latin typeface="Calibri" panose="020F0502020204030204"/>
                </a:rPr>
                <a:t>3</a:t>
              </a: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J</a:t>
              </a:r>
            </a:p>
          </p:txBody>
        </p:sp>
        <p:pic>
          <p:nvPicPr>
            <p:cNvPr id="77" name="Image 76">
              <a:extLst>
                <a:ext uri="{FF2B5EF4-FFF2-40B4-BE49-F238E27FC236}">
                  <a16:creationId xmlns:a16="http://schemas.microsoft.com/office/drawing/2014/main" id="{E06D664C-52FB-4077-87D1-229D60E68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1532" y="2348444"/>
              <a:ext cx="335997" cy="335997"/>
            </a:xfrm>
            <a:prstGeom prst="rect">
              <a:avLst/>
            </a:prstGeom>
          </p:spPr>
        </p:pic>
      </p:grp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FABC196C-EFBC-41CE-A2FC-759A7BEED77C}"/>
              </a:ext>
            </a:extLst>
          </p:cNvPr>
          <p:cNvGrpSpPr/>
          <p:nvPr/>
        </p:nvGrpSpPr>
        <p:grpSpPr>
          <a:xfrm>
            <a:off x="5314667" y="687377"/>
            <a:ext cx="2215392" cy="5578353"/>
            <a:chOff x="5741193" y="742310"/>
            <a:chExt cx="2215392" cy="5578353"/>
          </a:xfrm>
        </p:grpSpPr>
        <p:grpSp>
          <p:nvGrpSpPr>
            <p:cNvPr id="83" name="Groupe 82">
              <a:extLst>
                <a:ext uri="{FF2B5EF4-FFF2-40B4-BE49-F238E27FC236}">
                  <a16:creationId xmlns:a16="http://schemas.microsoft.com/office/drawing/2014/main" id="{8BAE208B-8092-40A1-9D40-60D9E14BB9FB}"/>
                </a:ext>
              </a:extLst>
            </p:cNvPr>
            <p:cNvGrpSpPr/>
            <p:nvPr/>
          </p:nvGrpSpPr>
          <p:grpSpPr>
            <a:xfrm>
              <a:off x="5741193" y="742310"/>
              <a:ext cx="2215392" cy="5578353"/>
              <a:chOff x="3203474" y="945389"/>
              <a:chExt cx="2215392" cy="5578353"/>
            </a:xfrm>
          </p:grpSpPr>
          <p:pic>
            <p:nvPicPr>
              <p:cNvPr id="94" name="Image 93">
                <a:extLst>
                  <a:ext uri="{FF2B5EF4-FFF2-40B4-BE49-F238E27FC236}">
                    <a16:creationId xmlns:a16="http://schemas.microsoft.com/office/drawing/2014/main" id="{59F7A933-5E64-40C5-8DB7-8C0A738A519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237" t="9973" r="41970" b="5277"/>
              <a:stretch/>
            </p:blipFill>
            <p:spPr>
              <a:xfrm>
                <a:off x="3203474" y="945389"/>
                <a:ext cx="2215392" cy="5578353"/>
              </a:xfrm>
              <a:prstGeom prst="rect">
                <a:avLst/>
              </a:prstGeom>
            </p:spPr>
          </p:pic>
          <p:pic>
            <p:nvPicPr>
              <p:cNvPr id="95" name="Image 94">
                <a:extLst>
                  <a:ext uri="{FF2B5EF4-FFF2-40B4-BE49-F238E27FC236}">
                    <a16:creationId xmlns:a16="http://schemas.microsoft.com/office/drawing/2014/main" id="{B97A3FF9-C4A1-43CB-AA15-EEC51ADD533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37695" t="26019" r="32417" b="49063"/>
              <a:stretch/>
            </p:blipFill>
            <p:spPr>
              <a:xfrm>
                <a:off x="3537112" y="1411384"/>
                <a:ext cx="417600" cy="174845"/>
              </a:xfrm>
              <a:prstGeom prst="rect">
                <a:avLst/>
              </a:prstGeom>
            </p:spPr>
          </p:pic>
        </p:grp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52C55443-E361-452C-8B32-6A3E0848AEDB}"/>
                </a:ext>
              </a:extLst>
            </p:cNvPr>
            <p:cNvSpPr/>
            <p:nvPr/>
          </p:nvSpPr>
          <p:spPr>
            <a:xfrm>
              <a:off x="6417616" y="1375479"/>
              <a:ext cx="45719" cy="16516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950E9218-4925-4242-A3AF-F6F0472901CD}"/>
                </a:ext>
              </a:extLst>
            </p:cNvPr>
            <p:cNvSpPr txBox="1"/>
            <p:nvPr/>
          </p:nvSpPr>
          <p:spPr>
            <a:xfrm>
              <a:off x="6758356" y="5377510"/>
              <a:ext cx="47585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100" b="1" dirty="0">
                  <a:solidFill>
                    <a:srgbClr val="FF0000"/>
                  </a:solidFill>
                  <a:latin typeface="Calibri" panose="020F0502020204030204"/>
                </a:rPr>
                <a:t>1</a:t>
              </a: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,5 J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5DCAE80C-F75B-442C-8E4A-63577BAF4B2B}"/>
                </a:ext>
              </a:extLst>
            </p:cNvPr>
            <p:cNvSpPr txBox="1"/>
            <p:nvPr/>
          </p:nvSpPr>
          <p:spPr>
            <a:xfrm>
              <a:off x="6056803" y="2056259"/>
              <a:ext cx="9982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 J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144E4D7-3E1E-4BCD-B165-F9936AD6F7E9}"/>
                </a:ext>
              </a:extLst>
            </p:cNvPr>
            <p:cNvSpPr/>
            <p:nvPr/>
          </p:nvSpPr>
          <p:spPr>
            <a:xfrm flipH="1">
              <a:off x="6407195" y="3685160"/>
              <a:ext cx="45719" cy="179247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6C705485-9F95-468B-A0A3-0E4FDBF564A5}"/>
                </a:ext>
              </a:extLst>
            </p:cNvPr>
            <p:cNvSpPr/>
            <p:nvPr/>
          </p:nvSpPr>
          <p:spPr>
            <a:xfrm flipH="1">
              <a:off x="6395779" y="5497373"/>
              <a:ext cx="45719" cy="6687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AC0A585-C888-45CB-8E85-6A2D08D2B9CD}"/>
                </a:ext>
              </a:extLst>
            </p:cNvPr>
            <p:cNvSpPr/>
            <p:nvPr/>
          </p:nvSpPr>
          <p:spPr>
            <a:xfrm flipH="1">
              <a:off x="7148255" y="1039342"/>
              <a:ext cx="45719" cy="37978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CC5AE2E2-B2FD-49EA-A16E-339EE8868975}"/>
                </a:ext>
              </a:extLst>
            </p:cNvPr>
            <p:cNvSpPr txBox="1"/>
            <p:nvPr/>
          </p:nvSpPr>
          <p:spPr>
            <a:xfrm>
              <a:off x="6074831" y="4548446"/>
              <a:ext cx="9982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 J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52CBE470-DEC3-488F-9319-B2BB641E5B1C}"/>
                </a:ext>
              </a:extLst>
            </p:cNvPr>
            <p:cNvSpPr/>
            <p:nvPr/>
          </p:nvSpPr>
          <p:spPr>
            <a:xfrm>
              <a:off x="7143423" y="4832315"/>
              <a:ext cx="45719" cy="1188588"/>
            </a:xfrm>
            <a:prstGeom prst="rect">
              <a:avLst/>
            </a:prstGeom>
            <a:solidFill>
              <a:srgbClr val="E1DC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id="{73CEF2C3-43DD-4B20-99CF-89D5ECE1152A}"/>
                </a:ext>
              </a:extLst>
            </p:cNvPr>
            <p:cNvSpPr txBox="1"/>
            <p:nvPr/>
          </p:nvSpPr>
          <p:spPr>
            <a:xfrm>
              <a:off x="6832256" y="2729995"/>
              <a:ext cx="9982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9 J</a:t>
              </a:r>
            </a:p>
          </p:txBody>
        </p:sp>
        <p:pic>
          <p:nvPicPr>
            <p:cNvPr id="82" name="Image 81">
              <a:extLst>
                <a:ext uri="{FF2B5EF4-FFF2-40B4-BE49-F238E27FC236}">
                  <a16:creationId xmlns:a16="http://schemas.microsoft.com/office/drawing/2014/main" id="{619D041D-4411-4C80-983F-759443E7F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6275" y="895526"/>
              <a:ext cx="335997" cy="335997"/>
            </a:xfrm>
            <a:prstGeom prst="rect">
              <a:avLst/>
            </a:prstGeom>
          </p:spPr>
        </p:pic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8BFAB6DB-7F5C-4734-907D-EDCA811D8310}"/>
              </a:ext>
            </a:extLst>
          </p:cNvPr>
          <p:cNvGrpSpPr/>
          <p:nvPr/>
        </p:nvGrpSpPr>
        <p:grpSpPr>
          <a:xfrm>
            <a:off x="8319028" y="707121"/>
            <a:ext cx="2714537" cy="5578353"/>
            <a:chOff x="8319028" y="707121"/>
            <a:chExt cx="2714537" cy="5578353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8E77E250-24EE-46BF-B296-807A0F752D2D}"/>
                </a:ext>
              </a:extLst>
            </p:cNvPr>
            <p:cNvGrpSpPr/>
            <p:nvPr/>
          </p:nvGrpSpPr>
          <p:grpSpPr>
            <a:xfrm>
              <a:off x="8319028" y="707121"/>
              <a:ext cx="2714537" cy="5578353"/>
              <a:chOff x="8172845" y="681162"/>
              <a:chExt cx="2714537" cy="5578353"/>
            </a:xfrm>
          </p:grpSpPr>
          <p:grpSp>
            <p:nvGrpSpPr>
              <p:cNvPr id="112" name="Groupe 111">
                <a:extLst>
                  <a:ext uri="{FF2B5EF4-FFF2-40B4-BE49-F238E27FC236}">
                    <a16:creationId xmlns:a16="http://schemas.microsoft.com/office/drawing/2014/main" id="{8C6D6119-56CD-485E-AEB2-CA02BC2CEFFD}"/>
                  </a:ext>
                </a:extLst>
              </p:cNvPr>
              <p:cNvGrpSpPr/>
              <p:nvPr/>
            </p:nvGrpSpPr>
            <p:grpSpPr>
              <a:xfrm>
                <a:off x="8172845" y="681162"/>
                <a:ext cx="2714537" cy="5578353"/>
                <a:chOff x="8333626" y="719199"/>
                <a:chExt cx="2714537" cy="5578353"/>
              </a:xfrm>
            </p:grpSpPr>
            <p:grpSp>
              <p:nvGrpSpPr>
                <p:cNvPr id="97" name="Groupe 96">
                  <a:extLst>
                    <a:ext uri="{FF2B5EF4-FFF2-40B4-BE49-F238E27FC236}">
                      <a16:creationId xmlns:a16="http://schemas.microsoft.com/office/drawing/2014/main" id="{7D5BECA9-42DE-437F-9C33-143A675ADCAD}"/>
                    </a:ext>
                  </a:extLst>
                </p:cNvPr>
                <p:cNvGrpSpPr/>
                <p:nvPr/>
              </p:nvGrpSpPr>
              <p:grpSpPr>
                <a:xfrm>
                  <a:off x="8333626" y="719199"/>
                  <a:ext cx="2215392" cy="5578353"/>
                  <a:chOff x="3203474" y="945389"/>
                  <a:chExt cx="2215392" cy="5578353"/>
                </a:xfrm>
              </p:grpSpPr>
              <p:pic>
                <p:nvPicPr>
                  <p:cNvPr id="108" name="Image 107">
                    <a:extLst>
                      <a:ext uri="{FF2B5EF4-FFF2-40B4-BE49-F238E27FC236}">
                        <a16:creationId xmlns:a16="http://schemas.microsoft.com/office/drawing/2014/main" id="{63D7E608-41E6-4C8B-882F-4742CE5AE29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4237" t="9973" r="41970" b="5277"/>
                  <a:stretch/>
                </p:blipFill>
                <p:spPr>
                  <a:xfrm>
                    <a:off x="3203474" y="945389"/>
                    <a:ext cx="2215392" cy="5578353"/>
                  </a:xfrm>
                  <a:prstGeom prst="rect">
                    <a:avLst/>
                  </a:prstGeom>
                </p:spPr>
              </p:pic>
              <p:pic>
                <p:nvPicPr>
                  <p:cNvPr id="109" name="Image 108">
                    <a:extLst>
                      <a:ext uri="{FF2B5EF4-FFF2-40B4-BE49-F238E27FC236}">
                        <a16:creationId xmlns:a16="http://schemas.microsoft.com/office/drawing/2014/main" id="{ABBAF217-0C71-43C3-B50D-B08B7F56A14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7"/>
                  <a:srcRect l="37695" t="26019" r="32417" b="49063"/>
                  <a:stretch/>
                </p:blipFill>
                <p:spPr>
                  <a:xfrm>
                    <a:off x="3527615" y="4557615"/>
                    <a:ext cx="417600" cy="174845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96627687-C069-4A0E-A4D9-008A41654B95}"/>
                    </a:ext>
                  </a:extLst>
                </p:cNvPr>
                <p:cNvSpPr/>
                <p:nvPr/>
              </p:nvSpPr>
              <p:spPr>
                <a:xfrm>
                  <a:off x="8998343" y="4501968"/>
                  <a:ext cx="45719" cy="102445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ZoneTexte 98">
                  <a:extLst>
                    <a:ext uri="{FF2B5EF4-FFF2-40B4-BE49-F238E27FC236}">
                      <a16:creationId xmlns:a16="http://schemas.microsoft.com/office/drawing/2014/main" id="{1B381027-47C7-4774-AAB8-05F647308889}"/>
                    </a:ext>
                  </a:extLst>
                </p:cNvPr>
                <p:cNvSpPr txBox="1"/>
                <p:nvPr/>
              </p:nvSpPr>
              <p:spPr>
                <a:xfrm>
                  <a:off x="8697303" y="4687820"/>
                  <a:ext cx="4758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fr-FR" sz="1100" b="1" dirty="0">
                      <a:solidFill>
                        <a:srgbClr val="FF0000"/>
                      </a:solidFill>
                      <a:latin typeface="Calibri" panose="020F0502020204030204"/>
                    </a:rPr>
                    <a:t>1</a:t>
                  </a:r>
                  <a:r>
                    <a:rPr kumimoji="0" lang="fr-FR" sz="11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J</a:t>
                  </a:r>
                </a:p>
              </p:txBody>
            </p:sp>
            <p:sp>
              <p:nvSpPr>
                <p:cNvPr id="100" name="ZoneTexte 99">
                  <a:extLst>
                    <a:ext uri="{FF2B5EF4-FFF2-40B4-BE49-F238E27FC236}">
                      <a16:creationId xmlns:a16="http://schemas.microsoft.com/office/drawing/2014/main" id="{C225F3F1-4565-4FB7-952A-0E03AA272CBE}"/>
                    </a:ext>
                  </a:extLst>
                </p:cNvPr>
                <p:cNvSpPr txBox="1"/>
                <p:nvPr/>
              </p:nvSpPr>
              <p:spPr>
                <a:xfrm>
                  <a:off x="9313561" y="1681593"/>
                  <a:ext cx="998290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fr-FR" sz="1100" b="1" dirty="0">
                      <a:solidFill>
                        <a:srgbClr val="FF0000"/>
                      </a:solidFill>
                      <a:latin typeface="Calibri" panose="020F0502020204030204"/>
                    </a:rPr>
                    <a:t>3,5</a:t>
                  </a:r>
                  <a:r>
                    <a:rPr kumimoji="0" lang="fr-FR" sz="11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J</a:t>
                  </a:r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E2087530-AC87-4A79-986C-4808B0B56D9A}"/>
                    </a:ext>
                  </a:extLst>
                </p:cNvPr>
                <p:cNvSpPr/>
                <p:nvPr/>
              </p:nvSpPr>
              <p:spPr>
                <a:xfrm flipH="1">
                  <a:off x="9716525" y="2667116"/>
                  <a:ext cx="45719" cy="329188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F8819305-ADCE-4015-AEBE-5C91CB1C3BC2}"/>
                    </a:ext>
                  </a:extLst>
                </p:cNvPr>
                <p:cNvSpPr/>
                <p:nvPr/>
              </p:nvSpPr>
              <p:spPr>
                <a:xfrm>
                  <a:off x="10460195" y="1680743"/>
                  <a:ext cx="45719" cy="1325563"/>
                </a:xfrm>
                <a:prstGeom prst="rect">
                  <a:avLst/>
                </a:prstGeom>
                <a:solidFill>
                  <a:srgbClr val="E1DC1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ZoneTexte 105">
                  <a:extLst>
                    <a:ext uri="{FF2B5EF4-FFF2-40B4-BE49-F238E27FC236}">
                      <a16:creationId xmlns:a16="http://schemas.microsoft.com/office/drawing/2014/main" id="{48588408-A24B-4BF9-A5D7-B40939F3DE8F}"/>
                    </a:ext>
                  </a:extLst>
                </p:cNvPr>
                <p:cNvSpPr txBox="1"/>
                <p:nvPr/>
              </p:nvSpPr>
              <p:spPr>
                <a:xfrm>
                  <a:off x="10049873" y="2190532"/>
                  <a:ext cx="998290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11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1,5 J</a:t>
                  </a:r>
                </a:p>
              </p:txBody>
            </p:sp>
            <p:pic>
              <p:nvPicPr>
                <p:cNvPr id="107" name="Image 106">
                  <a:extLst>
                    <a:ext uri="{FF2B5EF4-FFF2-40B4-BE49-F238E27FC236}">
                      <a16:creationId xmlns:a16="http://schemas.microsoft.com/office/drawing/2014/main" id="{31733AB7-3E5F-4CAB-A54F-5FEC973639A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708065" y="3992414"/>
                  <a:ext cx="335997" cy="335997"/>
                </a:xfrm>
                <a:prstGeom prst="rect">
                  <a:avLst/>
                </a:prstGeom>
              </p:spPr>
            </p:pic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98D43670-0543-4D47-8F46-81A2F3A6A27B}"/>
                    </a:ext>
                  </a:extLst>
                </p:cNvPr>
                <p:cNvSpPr/>
                <p:nvPr/>
              </p:nvSpPr>
              <p:spPr>
                <a:xfrm flipH="1">
                  <a:off x="9719876" y="1175110"/>
                  <a:ext cx="46089" cy="1489293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9DE7F5C7-7F9F-4E14-B28C-6EBD032A82EB}"/>
                  </a:ext>
                </a:extLst>
              </p:cNvPr>
              <p:cNvSpPr/>
              <p:nvPr/>
            </p:nvSpPr>
            <p:spPr>
              <a:xfrm flipH="1">
                <a:off x="10300683" y="981364"/>
                <a:ext cx="45719" cy="66971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E2C1B287-7F2C-4E12-8074-C03946A29FE1}"/>
                </a:ext>
              </a:extLst>
            </p:cNvPr>
            <p:cNvSpPr txBox="1"/>
            <p:nvPr/>
          </p:nvSpPr>
          <p:spPr>
            <a:xfrm>
              <a:off x="9298963" y="4357870"/>
              <a:ext cx="9982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9,5 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1743403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688AEA-9642-4AA3-9CCE-A56D2B8A554D}"/>
              </a:ext>
            </a:extLst>
          </p:cNvPr>
          <p:cNvSpPr txBox="1">
            <a:spLocks/>
          </p:cNvSpPr>
          <p:nvPr/>
        </p:nvSpPr>
        <p:spPr>
          <a:xfrm>
            <a:off x="3203896" y="299140"/>
            <a:ext cx="863297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E4152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ED4FB4D-EDCE-406E-B5F2-E1581470F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15" y="234925"/>
            <a:ext cx="1323012" cy="94439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7D1792A5-0042-406B-97BB-BD49EBDF28B8}"/>
              </a:ext>
            </a:extLst>
          </p:cNvPr>
          <p:cNvSpPr txBox="1"/>
          <p:nvPr/>
        </p:nvSpPr>
        <p:spPr>
          <a:xfrm>
            <a:off x="2494037" y="6214021"/>
            <a:ext cx="2215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Semis </a:t>
            </a: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précoce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10/04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1EC354-AABA-474A-AE1E-BDB3DD3995DC}"/>
              </a:ext>
            </a:extLst>
          </p:cNvPr>
          <p:cNvSpPr/>
          <p:nvPr/>
        </p:nvSpPr>
        <p:spPr>
          <a:xfrm>
            <a:off x="535812" y="4801998"/>
            <a:ext cx="45719" cy="1356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41BA56-C7DF-4F0F-92EE-1B148D88B633}"/>
              </a:ext>
            </a:extLst>
          </p:cNvPr>
          <p:cNvSpPr/>
          <p:nvPr/>
        </p:nvSpPr>
        <p:spPr>
          <a:xfrm>
            <a:off x="535812" y="5054367"/>
            <a:ext cx="45719" cy="13547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F5C0B8-AF8C-4775-83FE-E8EF7F3D416F}"/>
              </a:ext>
            </a:extLst>
          </p:cNvPr>
          <p:cNvSpPr/>
          <p:nvPr/>
        </p:nvSpPr>
        <p:spPr>
          <a:xfrm flipH="1">
            <a:off x="535807" y="5313028"/>
            <a:ext cx="45719" cy="1354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B526644-AC34-457E-B74E-85D3B48C55C2}"/>
              </a:ext>
            </a:extLst>
          </p:cNvPr>
          <p:cNvSpPr/>
          <p:nvPr/>
        </p:nvSpPr>
        <p:spPr>
          <a:xfrm flipH="1">
            <a:off x="535807" y="5539603"/>
            <a:ext cx="45719" cy="135477"/>
          </a:xfrm>
          <a:prstGeom prst="rect">
            <a:avLst/>
          </a:prstGeom>
          <a:solidFill>
            <a:srgbClr val="E1DC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1B116F68-52EF-4329-9FC7-15D0C815BDBD}"/>
              </a:ext>
            </a:extLst>
          </p:cNvPr>
          <p:cNvGrpSpPr/>
          <p:nvPr/>
        </p:nvGrpSpPr>
        <p:grpSpPr>
          <a:xfrm>
            <a:off x="601522" y="4697134"/>
            <a:ext cx="1710673" cy="1057014"/>
            <a:chOff x="456377" y="4620863"/>
            <a:chExt cx="1710673" cy="1057014"/>
          </a:xfrm>
        </p:grpSpPr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B0E72C3B-CBE2-4351-A288-3F31D763AC3B}"/>
                </a:ext>
              </a:extLst>
            </p:cNvPr>
            <p:cNvSpPr txBox="1"/>
            <p:nvPr/>
          </p:nvSpPr>
          <p:spPr>
            <a:xfrm>
              <a:off x="464085" y="4620863"/>
              <a:ext cx="17029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Prélevée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418B695-7D64-4AFC-9568-A8709D557E5D}"/>
                </a:ext>
              </a:extLst>
            </p:cNvPr>
            <p:cNvSpPr txBox="1"/>
            <p:nvPr/>
          </p:nvSpPr>
          <p:spPr>
            <a:xfrm>
              <a:off x="464085" y="4873159"/>
              <a:ext cx="17029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Stades 2-4F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67A1DC99-59F3-4B78-923F-DEE7C4CAED54}"/>
                </a:ext>
              </a:extLst>
            </p:cNvPr>
            <p:cNvSpPr txBox="1"/>
            <p:nvPr/>
          </p:nvSpPr>
          <p:spPr>
            <a:xfrm>
              <a:off x="464080" y="5142380"/>
              <a:ext cx="17029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Stades 4-10F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26DAAA44-ECD7-4A2B-BA05-46B37E151D9F}"/>
                </a:ext>
              </a:extLst>
            </p:cNvPr>
            <p:cNvSpPr txBox="1"/>
            <p:nvPr/>
          </p:nvSpPr>
          <p:spPr>
            <a:xfrm>
              <a:off x="456377" y="5370100"/>
              <a:ext cx="17029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Stades 10-12F</a:t>
              </a:r>
            </a:p>
          </p:txBody>
        </p:sp>
      </p:grpSp>
      <p:sp>
        <p:nvSpPr>
          <p:cNvPr id="26" name="ZoneTexte 25">
            <a:extLst>
              <a:ext uri="{FF2B5EF4-FFF2-40B4-BE49-F238E27FC236}">
                <a16:creationId xmlns:a16="http://schemas.microsoft.com/office/drawing/2014/main" id="{8D1F235B-F3DD-4231-8CDA-CF7E23E58AE2}"/>
              </a:ext>
            </a:extLst>
          </p:cNvPr>
          <p:cNvSpPr txBox="1"/>
          <p:nvPr/>
        </p:nvSpPr>
        <p:spPr>
          <a:xfrm>
            <a:off x="2685664" y="244776"/>
            <a:ext cx="7448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Calendrier des jours disponibles d’intervention sur maïs dans la Haute-Vienne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AD0651F-403D-4247-B237-8C6F8241D4E7}"/>
              </a:ext>
            </a:extLst>
          </p:cNvPr>
          <p:cNvSpPr txBox="1"/>
          <p:nvPr/>
        </p:nvSpPr>
        <p:spPr>
          <a:xfrm>
            <a:off x="581526" y="5803784"/>
            <a:ext cx="1570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Nombre de jours disponibles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F579109-6955-4C8D-91BA-1DFFA06AFCF9}"/>
              </a:ext>
            </a:extLst>
          </p:cNvPr>
          <p:cNvSpPr txBox="1"/>
          <p:nvPr/>
        </p:nvSpPr>
        <p:spPr>
          <a:xfrm>
            <a:off x="294941" y="5861325"/>
            <a:ext cx="1570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J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114B66AB-5567-41F0-8208-1BE60C3E6745}"/>
              </a:ext>
            </a:extLst>
          </p:cNvPr>
          <p:cNvSpPr txBox="1"/>
          <p:nvPr/>
        </p:nvSpPr>
        <p:spPr>
          <a:xfrm>
            <a:off x="5489167" y="6224640"/>
            <a:ext cx="2322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Semis </a:t>
            </a: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moyen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01/05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EFE58EC-57D8-4B7C-A987-FAB3C7D94A6B}"/>
              </a:ext>
            </a:extLst>
          </p:cNvPr>
          <p:cNvSpPr txBox="1"/>
          <p:nvPr/>
        </p:nvSpPr>
        <p:spPr>
          <a:xfrm>
            <a:off x="8516171" y="6204303"/>
            <a:ext cx="2322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Semis </a:t>
            </a: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tardif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20/05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8DF842E-8E4D-4394-BF5A-74A2AAC3C29B}"/>
              </a:ext>
            </a:extLst>
          </p:cNvPr>
          <p:cNvSpPr/>
          <p:nvPr/>
        </p:nvSpPr>
        <p:spPr>
          <a:xfrm>
            <a:off x="320425" y="4203489"/>
            <a:ext cx="1745641" cy="221907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Espace réservé du numéro de diapositive 4">
            <a:extLst>
              <a:ext uri="{FF2B5EF4-FFF2-40B4-BE49-F238E27FC236}">
                <a16:creationId xmlns:a16="http://schemas.microsoft.com/office/drawing/2014/main" id="{B49939DD-24D9-470E-BE3B-BCB1944041CD}"/>
              </a:ext>
            </a:extLst>
          </p:cNvPr>
          <p:cNvSpPr txBox="1">
            <a:spLocks/>
          </p:cNvSpPr>
          <p:nvPr/>
        </p:nvSpPr>
        <p:spPr>
          <a:xfrm>
            <a:off x="11543175" y="6309321"/>
            <a:ext cx="432000" cy="432000"/>
          </a:xfrm>
          <a:prstGeom prst="flowChartConnector">
            <a:avLst/>
          </a:prstGeom>
          <a:solidFill>
            <a:srgbClr val="92D050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8EBF25-1E81-4656-BBEC-1D192ACD98C0}" type="slidenum">
              <a:rPr kumimoji="0" lang="fr-FR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77C49EB2-0F2C-4247-AA16-C7D661944F25}"/>
              </a:ext>
            </a:extLst>
          </p:cNvPr>
          <p:cNvSpPr txBox="1"/>
          <p:nvPr/>
        </p:nvSpPr>
        <p:spPr>
          <a:xfrm>
            <a:off x="327232" y="4478247"/>
            <a:ext cx="17029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Stades maïs :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18A3ECC3-4F61-4166-92C9-786CBDC512B2}"/>
              </a:ext>
            </a:extLst>
          </p:cNvPr>
          <p:cNvSpPr txBox="1"/>
          <p:nvPr/>
        </p:nvSpPr>
        <p:spPr>
          <a:xfrm>
            <a:off x="287967" y="4179443"/>
            <a:ext cx="17029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Légende</a:t>
            </a:r>
          </a:p>
        </p:txBody>
      </p: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EC522F94-D6D8-42D5-AA4A-2F4E06E496E9}"/>
              </a:ext>
            </a:extLst>
          </p:cNvPr>
          <p:cNvGrpSpPr/>
          <p:nvPr/>
        </p:nvGrpSpPr>
        <p:grpSpPr>
          <a:xfrm>
            <a:off x="135628" y="1851144"/>
            <a:ext cx="2179933" cy="1653884"/>
            <a:chOff x="300914" y="1668156"/>
            <a:chExt cx="2179933" cy="1653884"/>
          </a:xfrm>
        </p:grpSpPr>
        <p:pic>
          <p:nvPicPr>
            <p:cNvPr id="57" name="Image 56">
              <a:extLst>
                <a:ext uri="{FF2B5EF4-FFF2-40B4-BE49-F238E27FC236}">
                  <a16:creationId xmlns:a16="http://schemas.microsoft.com/office/drawing/2014/main" id="{AC725C10-39F4-4BCC-B070-1213C51C69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630" y="2386296"/>
              <a:ext cx="307778" cy="307778"/>
            </a:xfrm>
            <a:prstGeom prst="rect">
              <a:avLst/>
            </a:prstGeom>
          </p:spPr>
        </p:pic>
        <p:pic>
          <p:nvPicPr>
            <p:cNvPr id="59" name="Image 58">
              <a:extLst>
                <a:ext uri="{FF2B5EF4-FFF2-40B4-BE49-F238E27FC236}">
                  <a16:creationId xmlns:a16="http://schemas.microsoft.com/office/drawing/2014/main" id="{39F499C9-4334-4BD9-9635-F9BF30A9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371" y="1821791"/>
              <a:ext cx="407907" cy="407907"/>
            </a:xfrm>
            <a:prstGeom prst="rect">
              <a:avLst/>
            </a:prstGeom>
          </p:spPr>
        </p:pic>
        <p:pic>
          <p:nvPicPr>
            <p:cNvPr id="61" name="Image 60">
              <a:extLst>
                <a:ext uri="{FF2B5EF4-FFF2-40B4-BE49-F238E27FC236}">
                  <a16:creationId xmlns:a16="http://schemas.microsoft.com/office/drawing/2014/main" id="{DF842639-B393-45C2-98ED-5D20465D732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634" y="2856503"/>
              <a:ext cx="371329" cy="371329"/>
            </a:xfrm>
            <a:prstGeom prst="rect">
              <a:avLst/>
            </a:prstGeom>
          </p:spPr>
        </p:pic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EF2BE1F1-C0FF-4B49-8E47-EAFE59AA6FF7}"/>
                </a:ext>
              </a:extLst>
            </p:cNvPr>
            <p:cNvSpPr txBox="1"/>
            <p:nvPr/>
          </p:nvSpPr>
          <p:spPr>
            <a:xfrm>
              <a:off x="820900" y="1874415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Maïs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F8071BF8-408D-4770-B134-A10B84DD0D0E}"/>
                </a:ext>
              </a:extLst>
            </p:cNvPr>
            <p:cNvSpPr txBox="1"/>
            <p:nvPr/>
          </p:nvSpPr>
          <p:spPr>
            <a:xfrm>
              <a:off x="724036" y="2352882"/>
              <a:ext cx="9139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Limoges</a:t>
              </a:r>
              <a:r>
                <a:rPr lang="fr-FR" sz="1600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endPara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14C26BBE-61A2-4C06-ABFD-B8C2FAD4E1BB}"/>
                </a:ext>
              </a:extLst>
            </p:cNvPr>
            <p:cNvSpPr txBox="1"/>
            <p:nvPr/>
          </p:nvSpPr>
          <p:spPr>
            <a:xfrm>
              <a:off x="747740" y="2890111"/>
              <a:ext cx="1473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600" dirty="0">
                  <a:solidFill>
                    <a:prstClr val="black"/>
                  </a:solidFill>
                  <a:latin typeface="Calibri" panose="020F0502020204030204"/>
                </a:rPr>
                <a:t>S</a:t>
              </a:r>
              <a:r>
                <a:rPr kumimoji="0" lang="fr-FR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ablo</a:t>
              </a:r>
              <a:r>
                <a:rPr kumimoji="0" lang="fr-FR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-limoneux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4CE920A-90BD-4DCD-A327-9F88374BA8B1}"/>
                </a:ext>
              </a:extLst>
            </p:cNvPr>
            <p:cNvSpPr/>
            <p:nvPr/>
          </p:nvSpPr>
          <p:spPr>
            <a:xfrm>
              <a:off x="300914" y="1668156"/>
              <a:ext cx="2179933" cy="1653884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FFC02936-9A63-4D6D-B738-64448B684876}"/>
              </a:ext>
            </a:extLst>
          </p:cNvPr>
          <p:cNvGrpSpPr/>
          <p:nvPr/>
        </p:nvGrpSpPr>
        <p:grpSpPr>
          <a:xfrm>
            <a:off x="2481815" y="712761"/>
            <a:ext cx="2768270" cy="5578353"/>
            <a:chOff x="2444326" y="725500"/>
            <a:chExt cx="2768270" cy="5578353"/>
          </a:xfrm>
        </p:grpSpPr>
        <p:grpSp>
          <p:nvGrpSpPr>
            <p:cNvPr id="72" name="Groupe 71">
              <a:extLst>
                <a:ext uri="{FF2B5EF4-FFF2-40B4-BE49-F238E27FC236}">
                  <a16:creationId xmlns:a16="http://schemas.microsoft.com/office/drawing/2014/main" id="{7A5EF193-5B34-49C5-9727-7C1389391FD4}"/>
                </a:ext>
              </a:extLst>
            </p:cNvPr>
            <p:cNvGrpSpPr/>
            <p:nvPr/>
          </p:nvGrpSpPr>
          <p:grpSpPr>
            <a:xfrm>
              <a:off x="2444326" y="725500"/>
              <a:ext cx="2163062" cy="5578353"/>
              <a:chOff x="2520504" y="945389"/>
              <a:chExt cx="2163062" cy="5578353"/>
            </a:xfrm>
          </p:grpSpPr>
          <p:pic>
            <p:nvPicPr>
              <p:cNvPr id="5" name="Image 4">
                <a:extLst>
                  <a:ext uri="{FF2B5EF4-FFF2-40B4-BE49-F238E27FC236}">
                    <a16:creationId xmlns:a16="http://schemas.microsoft.com/office/drawing/2014/main" id="{E33AB5B6-5E28-4290-B0E1-002C88AECDC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901" t="9973" r="49867" b="5277"/>
              <a:stretch/>
            </p:blipFill>
            <p:spPr>
              <a:xfrm>
                <a:off x="2520504" y="945389"/>
                <a:ext cx="2163062" cy="5578353"/>
              </a:xfrm>
              <a:prstGeom prst="rect">
                <a:avLst/>
              </a:prstGeom>
            </p:spPr>
          </p:pic>
          <p:pic>
            <p:nvPicPr>
              <p:cNvPr id="69" name="Image 68">
                <a:extLst>
                  <a:ext uri="{FF2B5EF4-FFF2-40B4-BE49-F238E27FC236}">
                    <a16:creationId xmlns:a16="http://schemas.microsoft.com/office/drawing/2014/main" id="{662CE5E3-31B0-4971-B613-543018DECB0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37695" t="26019" r="32417" b="49063"/>
              <a:stretch/>
            </p:blipFill>
            <p:spPr>
              <a:xfrm>
                <a:off x="2808746" y="2897031"/>
                <a:ext cx="417600" cy="174845"/>
              </a:xfrm>
              <a:prstGeom prst="rect">
                <a:avLst/>
              </a:prstGeom>
            </p:spPr>
          </p:pic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3B852FF-A3E9-4F1A-861A-FAC6F7C986B3}"/>
                </a:ext>
              </a:extLst>
            </p:cNvPr>
            <p:cNvSpPr/>
            <p:nvPr/>
          </p:nvSpPr>
          <p:spPr>
            <a:xfrm flipH="1">
              <a:off x="3063998" y="2855115"/>
              <a:ext cx="45719" cy="13361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BC26F672-6635-42FD-B7BC-CE34C2D3CF0B}"/>
                </a:ext>
              </a:extLst>
            </p:cNvPr>
            <p:cNvSpPr txBox="1"/>
            <p:nvPr/>
          </p:nvSpPr>
          <p:spPr>
            <a:xfrm>
              <a:off x="2686244" y="3381356"/>
              <a:ext cx="47585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100" b="1" dirty="0">
                  <a:solidFill>
                    <a:srgbClr val="FF0000"/>
                  </a:solidFill>
                  <a:latin typeface="Calibri" panose="020F0502020204030204"/>
                </a:rPr>
                <a:t>3</a:t>
              </a: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J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80BD51B6-D015-4009-90E9-08F20F0FAA14}"/>
                </a:ext>
              </a:extLst>
            </p:cNvPr>
            <p:cNvSpPr txBox="1"/>
            <p:nvPr/>
          </p:nvSpPr>
          <p:spPr>
            <a:xfrm>
              <a:off x="2701623" y="5751222"/>
              <a:ext cx="9982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3,5 J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D495375-AD1C-4F76-9DA2-68E52E6906DF}"/>
                </a:ext>
              </a:extLst>
            </p:cNvPr>
            <p:cNvSpPr/>
            <p:nvPr/>
          </p:nvSpPr>
          <p:spPr>
            <a:xfrm flipH="1">
              <a:off x="3080486" y="4833416"/>
              <a:ext cx="45719" cy="114529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60EC5AD-7EDA-438B-9F56-EE1FEBF642D5}"/>
                </a:ext>
              </a:extLst>
            </p:cNvPr>
            <p:cNvSpPr/>
            <p:nvPr/>
          </p:nvSpPr>
          <p:spPr>
            <a:xfrm flipH="1">
              <a:off x="3798563" y="2004544"/>
              <a:ext cx="45719" cy="41534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9204B2F-67CD-4081-AC2C-30AC5297E88F}"/>
                </a:ext>
              </a:extLst>
            </p:cNvPr>
            <p:cNvSpPr/>
            <p:nvPr/>
          </p:nvSpPr>
          <p:spPr>
            <a:xfrm flipH="1">
              <a:off x="4514566" y="1022531"/>
              <a:ext cx="48075" cy="6836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62793ADF-5E95-4C21-9568-80AAF81D625C}"/>
                </a:ext>
              </a:extLst>
            </p:cNvPr>
            <p:cNvSpPr txBox="1"/>
            <p:nvPr/>
          </p:nvSpPr>
          <p:spPr>
            <a:xfrm>
              <a:off x="3432865" y="4369154"/>
              <a:ext cx="9982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8,5 J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20D9AD2-BB62-4D21-9C25-889AA15CA336}"/>
                </a:ext>
              </a:extLst>
            </p:cNvPr>
            <p:cNvSpPr/>
            <p:nvPr/>
          </p:nvSpPr>
          <p:spPr>
            <a:xfrm>
              <a:off x="4516763" y="1689773"/>
              <a:ext cx="45719" cy="1162214"/>
            </a:xfrm>
            <a:prstGeom prst="rect">
              <a:avLst/>
            </a:prstGeom>
            <a:solidFill>
              <a:srgbClr val="E1DC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8360D8F0-CF9C-4A78-854F-36BC0F35BFD9}"/>
                </a:ext>
              </a:extLst>
            </p:cNvPr>
            <p:cNvSpPr txBox="1"/>
            <p:nvPr/>
          </p:nvSpPr>
          <p:spPr>
            <a:xfrm>
              <a:off x="4214306" y="2191193"/>
              <a:ext cx="9982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 J</a:t>
              </a:r>
            </a:p>
          </p:txBody>
        </p:sp>
        <p:pic>
          <p:nvPicPr>
            <p:cNvPr id="77" name="Image 76">
              <a:extLst>
                <a:ext uri="{FF2B5EF4-FFF2-40B4-BE49-F238E27FC236}">
                  <a16:creationId xmlns:a16="http://schemas.microsoft.com/office/drawing/2014/main" id="{E06D664C-52FB-4077-87D1-229D60E68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1532" y="2348444"/>
              <a:ext cx="335997" cy="335997"/>
            </a:xfrm>
            <a:prstGeom prst="rect">
              <a:avLst/>
            </a:prstGeom>
          </p:spPr>
        </p:pic>
      </p:grp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FABC196C-EFBC-41CE-A2FC-759A7BEED77C}"/>
              </a:ext>
            </a:extLst>
          </p:cNvPr>
          <p:cNvGrpSpPr/>
          <p:nvPr/>
        </p:nvGrpSpPr>
        <p:grpSpPr>
          <a:xfrm>
            <a:off x="5379868" y="685440"/>
            <a:ext cx="2215392" cy="5578353"/>
            <a:chOff x="5741193" y="742310"/>
            <a:chExt cx="2215392" cy="5578353"/>
          </a:xfrm>
        </p:grpSpPr>
        <p:grpSp>
          <p:nvGrpSpPr>
            <p:cNvPr id="83" name="Groupe 82">
              <a:extLst>
                <a:ext uri="{FF2B5EF4-FFF2-40B4-BE49-F238E27FC236}">
                  <a16:creationId xmlns:a16="http://schemas.microsoft.com/office/drawing/2014/main" id="{8BAE208B-8092-40A1-9D40-60D9E14BB9FB}"/>
                </a:ext>
              </a:extLst>
            </p:cNvPr>
            <p:cNvGrpSpPr/>
            <p:nvPr/>
          </p:nvGrpSpPr>
          <p:grpSpPr>
            <a:xfrm>
              <a:off x="5741193" y="742310"/>
              <a:ext cx="2215392" cy="5578353"/>
              <a:chOff x="3203474" y="945389"/>
              <a:chExt cx="2215392" cy="5578353"/>
            </a:xfrm>
          </p:grpSpPr>
          <p:pic>
            <p:nvPicPr>
              <p:cNvPr id="94" name="Image 93">
                <a:extLst>
                  <a:ext uri="{FF2B5EF4-FFF2-40B4-BE49-F238E27FC236}">
                    <a16:creationId xmlns:a16="http://schemas.microsoft.com/office/drawing/2014/main" id="{59F7A933-5E64-40C5-8DB7-8C0A738A519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237" t="9973" r="41970" b="5277"/>
              <a:stretch/>
            </p:blipFill>
            <p:spPr>
              <a:xfrm>
                <a:off x="3203474" y="945389"/>
                <a:ext cx="2215392" cy="5578353"/>
              </a:xfrm>
              <a:prstGeom prst="rect">
                <a:avLst/>
              </a:prstGeom>
            </p:spPr>
          </p:pic>
          <p:pic>
            <p:nvPicPr>
              <p:cNvPr id="95" name="Image 94">
                <a:extLst>
                  <a:ext uri="{FF2B5EF4-FFF2-40B4-BE49-F238E27FC236}">
                    <a16:creationId xmlns:a16="http://schemas.microsoft.com/office/drawing/2014/main" id="{B97A3FF9-C4A1-43CB-AA15-EEC51ADD533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37695" t="26019" r="32417" b="49063"/>
              <a:stretch/>
            </p:blipFill>
            <p:spPr>
              <a:xfrm>
                <a:off x="3537112" y="1411384"/>
                <a:ext cx="417600" cy="174845"/>
              </a:xfrm>
              <a:prstGeom prst="rect">
                <a:avLst/>
              </a:prstGeom>
            </p:spPr>
          </p:pic>
        </p:grp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52C55443-E361-452C-8B32-6A3E0848AEDB}"/>
                </a:ext>
              </a:extLst>
            </p:cNvPr>
            <p:cNvSpPr/>
            <p:nvPr/>
          </p:nvSpPr>
          <p:spPr>
            <a:xfrm>
              <a:off x="6417616" y="1375480"/>
              <a:ext cx="45719" cy="8032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950E9218-4925-4242-A3AF-F6F0472901CD}"/>
                </a:ext>
              </a:extLst>
            </p:cNvPr>
            <p:cNvSpPr txBox="1"/>
            <p:nvPr/>
          </p:nvSpPr>
          <p:spPr>
            <a:xfrm>
              <a:off x="6818390" y="3568114"/>
              <a:ext cx="47585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 J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5DCAE80C-F75B-442C-8E4A-63577BAF4B2B}"/>
                </a:ext>
              </a:extLst>
            </p:cNvPr>
            <p:cNvSpPr txBox="1"/>
            <p:nvPr/>
          </p:nvSpPr>
          <p:spPr>
            <a:xfrm>
              <a:off x="6095846" y="1723598"/>
              <a:ext cx="9982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 J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144E4D7-3E1E-4BCD-B165-F9936AD6F7E9}"/>
                </a:ext>
              </a:extLst>
            </p:cNvPr>
            <p:cNvSpPr/>
            <p:nvPr/>
          </p:nvSpPr>
          <p:spPr>
            <a:xfrm flipH="1">
              <a:off x="6407194" y="2866010"/>
              <a:ext cx="45719" cy="165348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6C705485-9F95-468B-A0A3-0E4FDBF564A5}"/>
                </a:ext>
              </a:extLst>
            </p:cNvPr>
            <p:cNvSpPr/>
            <p:nvPr/>
          </p:nvSpPr>
          <p:spPr>
            <a:xfrm flipH="1">
              <a:off x="6414109" y="4534037"/>
              <a:ext cx="45719" cy="16680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AC0A585-C888-45CB-8E85-6A2D08D2B9CD}"/>
                </a:ext>
              </a:extLst>
            </p:cNvPr>
            <p:cNvSpPr/>
            <p:nvPr/>
          </p:nvSpPr>
          <p:spPr>
            <a:xfrm flipH="1">
              <a:off x="7148253" y="1039342"/>
              <a:ext cx="49009" cy="201175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CC5AE2E2-B2FD-49EA-A16E-339EE8868975}"/>
                </a:ext>
              </a:extLst>
            </p:cNvPr>
            <p:cNvSpPr txBox="1"/>
            <p:nvPr/>
          </p:nvSpPr>
          <p:spPr>
            <a:xfrm>
              <a:off x="6074831" y="3568139"/>
              <a:ext cx="4858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 J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52CBE470-DEC3-488F-9319-B2BB641E5B1C}"/>
                </a:ext>
              </a:extLst>
            </p:cNvPr>
            <p:cNvSpPr/>
            <p:nvPr/>
          </p:nvSpPr>
          <p:spPr>
            <a:xfrm>
              <a:off x="7156007" y="3051097"/>
              <a:ext cx="45719" cy="1325120"/>
            </a:xfrm>
            <a:prstGeom prst="rect">
              <a:avLst/>
            </a:prstGeom>
            <a:solidFill>
              <a:srgbClr val="E1DC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id="{73CEF2C3-43DD-4B20-99CF-89D5ECE1152A}"/>
                </a:ext>
              </a:extLst>
            </p:cNvPr>
            <p:cNvSpPr txBox="1"/>
            <p:nvPr/>
          </p:nvSpPr>
          <p:spPr>
            <a:xfrm>
              <a:off x="6752233" y="1062594"/>
              <a:ext cx="9982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100" b="1" dirty="0">
                  <a:solidFill>
                    <a:srgbClr val="FF0000"/>
                  </a:solidFill>
                  <a:latin typeface="Calibri" panose="020F0502020204030204"/>
                </a:rPr>
                <a:t>7,5</a:t>
              </a: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J</a:t>
              </a:r>
            </a:p>
          </p:txBody>
        </p:sp>
        <p:pic>
          <p:nvPicPr>
            <p:cNvPr id="82" name="Image 81">
              <a:extLst>
                <a:ext uri="{FF2B5EF4-FFF2-40B4-BE49-F238E27FC236}">
                  <a16:creationId xmlns:a16="http://schemas.microsoft.com/office/drawing/2014/main" id="{619D041D-4411-4C80-983F-759443E7F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6275" y="895526"/>
              <a:ext cx="335997" cy="335997"/>
            </a:xfrm>
            <a:prstGeom prst="rect">
              <a:avLst/>
            </a:prstGeom>
          </p:spPr>
        </p:pic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8BFAB6DB-7F5C-4734-907D-EDCA811D8310}"/>
              </a:ext>
            </a:extLst>
          </p:cNvPr>
          <p:cNvGrpSpPr/>
          <p:nvPr/>
        </p:nvGrpSpPr>
        <p:grpSpPr>
          <a:xfrm>
            <a:off x="8319028" y="707121"/>
            <a:ext cx="2215392" cy="5578353"/>
            <a:chOff x="8319028" y="707121"/>
            <a:chExt cx="2215392" cy="5578353"/>
          </a:xfrm>
        </p:grpSpPr>
        <p:grpSp>
          <p:nvGrpSpPr>
            <p:cNvPr id="112" name="Groupe 111">
              <a:extLst>
                <a:ext uri="{FF2B5EF4-FFF2-40B4-BE49-F238E27FC236}">
                  <a16:creationId xmlns:a16="http://schemas.microsoft.com/office/drawing/2014/main" id="{8C6D6119-56CD-485E-AEB2-CA02BC2CEFFD}"/>
                </a:ext>
              </a:extLst>
            </p:cNvPr>
            <p:cNvGrpSpPr/>
            <p:nvPr/>
          </p:nvGrpSpPr>
          <p:grpSpPr>
            <a:xfrm>
              <a:off x="8319028" y="707121"/>
              <a:ext cx="2215392" cy="5578353"/>
              <a:chOff x="8333626" y="719199"/>
              <a:chExt cx="2215392" cy="5578353"/>
            </a:xfrm>
          </p:grpSpPr>
          <p:grpSp>
            <p:nvGrpSpPr>
              <p:cNvPr id="97" name="Groupe 96">
                <a:extLst>
                  <a:ext uri="{FF2B5EF4-FFF2-40B4-BE49-F238E27FC236}">
                    <a16:creationId xmlns:a16="http://schemas.microsoft.com/office/drawing/2014/main" id="{7D5BECA9-42DE-437F-9C33-143A675ADCAD}"/>
                  </a:ext>
                </a:extLst>
              </p:cNvPr>
              <p:cNvGrpSpPr/>
              <p:nvPr/>
            </p:nvGrpSpPr>
            <p:grpSpPr>
              <a:xfrm>
                <a:off x="8333626" y="719199"/>
                <a:ext cx="2215392" cy="5578353"/>
                <a:chOff x="3203474" y="945389"/>
                <a:chExt cx="2215392" cy="5578353"/>
              </a:xfrm>
            </p:grpSpPr>
            <p:pic>
              <p:nvPicPr>
                <p:cNvPr id="108" name="Image 107">
                  <a:extLst>
                    <a:ext uri="{FF2B5EF4-FFF2-40B4-BE49-F238E27FC236}">
                      <a16:creationId xmlns:a16="http://schemas.microsoft.com/office/drawing/2014/main" id="{63D7E608-41E6-4C8B-882F-4742CE5AE29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4237" t="9973" r="41970" b="5277"/>
                <a:stretch/>
              </p:blipFill>
              <p:spPr>
                <a:xfrm>
                  <a:off x="3203474" y="945389"/>
                  <a:ext cx="2215392" cy="5578353"/>
                </a:xfrm>
                <a:prstGeom prst="rect">
                  <a:avLst/>
                </a:prstGeom>
              </p:spPr>
            </p:pic>
            <p:pic>
              <p:nvPicPr>
                <p:cNvPr id="109" name="Image 108">
                  <a:extLst>
                    <a:ext uri="{FF2B5EF4-FFF2-40B4-BE49-F238E27FC236}">
                      <a16:creationId xmlns:a16="http://schemas.microsoft.com/office/drawing/2014/main" id="{ABBAF217-0C71-43C3-B50D-B08B7F56A14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7"/>
                <a:srcRect l="37695" t="26019" r="32417" b="49063"/>
                <a:stretch/>
              </p:blipFill>
              <p:spPr>
                <a:xfrm>
                  <a:off x="3527615" y="4557615"/>
                  <a:ext cx="417600" cy="174845"/>
                </a:xfrm>
                <a:prstGeom prst="rect">
                  <a:avLst/>
                </a:prstGeom>
              </p:spPr>
            </p:pic>
          </p:grp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96627687-C069-4A0E-A4D9-008A41654B95}"/>
                  </a:ext>
                </a:extLst>
              </p:cNvPr>
              <p:cNvSpPr/>
              <p:nvPr/>
            </p:nvSpPr>
            <p:spPr>
              <a:xfrm>
                <a:off x="8998343" y="4521019"/>
                <a:ext cx="45719" cy="45954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9" name="ZoneTexte 98">
                <a:extLst>
                  <a:ext uri="{FF2B5EF4-FFF2-40B4-BE49-F238E27FC236}">
                    <a16:creationId xmlns:a16="http://schemas.microsoft.com/office/drawing/2014/main" id="{1B381027-47C7-4774-AAB8-05F647308889}"/>
                  </a:ext>
                </a:extLst>
              </p:cNvPr>
              <p:cNvSpPr txBox="1"/>
              <p:nvPr/>
            </p:nvSpPr>
            <p:spPr>
              <a:xfrm>
                <a:off x="8621103" y="4687820"/>
                <a:ext cx="47585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1100" b="1" dirty="0">
                    <a:solidFill>
                      <a:srgbClr val="FF0000"/>
                    </a:solidFill>
                    <a:latin typeface="Calibri" panose="020F0502020204030204"/>
                  </a:rPr>
                  <a:t>0,5</a:t>
                </a:r>
                <a:r>
                  <a:rPr kumimoji="0" lang="fr-FR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J</a:t>
                </a:r>
              </a:p>
            </p:txBody>
          </p: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C225F3F1-4565-4FB7-952A-0E03AA272CBE}"/>
                  </a:ext>
                </a:extLst>
              </p:cNvPr>
              <p:cNvSpPr txBox="1"/>
              <p:nvPr/>
            </p:nvSpPr>
            <p:spPr>
              <a:xfrm>
                <a:off x="8708065" y="5932097"/>
                <a:ext cx="99829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1100" b="1" dirty="0">
                    <a:solidFill>
                      <a:srgbClr val="FF0000"/>
                    </a:solidFill>
                    <a:latin typeface="Calibri" panose="020F0502020204030204"/>
                  </a:rPr>
                  <a:t>2</a:t>
                </a:r>
                <a:r>
                  <a:rPr kumimoji="0" lang="fr-FR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J</a:t>
                </a: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E2087530-AC87-4A79-986C-4808B0B56D9A}"/>
                  </a:ext>
                </a:extLst>
              </p:cNvPr>
              <p:cNvSpPr/>
              <p:nvPr/>
            </p:nvSpPr>
            <p:spPr>
              <a:xfrm flipH="1">
                <a:off x="9717417" y="1522409"/>
                <a:ext cx="45719" cy="349110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F8819305-ADCE-4015-AEBE-5C91CB1C3BC2}"/>
                  </a:ext>
                </a:extLst>
              </p:cNvPr>
              <p:cNvSpPr/>
              <p:nvPr/>
            </p:nvSpPr>
            <p:spPr>
              <a:xfrm>
                <a:off x="9716524" y="5013519"/>
                <a:ext cx="45719" cy="964529"/>
              </a:xfrm>
              <a:prstGeom prst="rect">
                <a:avLst/>
              </a:prstGeom>
              <a:solidFill>
                <a:srgbClr val="E1DC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" name="ZoneTexte 105">
                <a:extLst>
                  <a:ext uri="{FF2B5EF4-FFF2-40B4-BE49-F238E27FC236}">
                    <a16:creationId xmlns:a16="http://schemas.microsoft.com/office/drawing/2014/main" id="{48588408-A24B-4BF9-A5D7-B40939F3DE8F}"/>
                  </a:ext>
                </a:extLst>
              </p:cNvPr>
              <p:cNvSpPr txBox="1"/>
              <p:nvPr/>
            </p:nvSpPr>
            <p:spPr>
              <a:xfrm>
                <a:off x="9418801" y="5359747"/>
                <a:ext cx="99829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sz="1100" b="1" dirty="0">
                    <a:solidFill>
                      <a:srgbClr val="FF0000"/>
                    </a:solidFill>
                    <a:latin typeface="Calibri" panose="020F0502020204030204"/>
                  </a:rPr>
                  <a:t>4</a:t>
                </a:r>
                <a:r>
                  <a:rPr kumimoji="0" lang="fr-FR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J</a:t>
                </a:r>
              </a:p>
            </p:txBody>
          </p:sp>
          <p:pic>
            <p:nvPicPr>
              <p:cNvPr id="107" name="Image 106">
                <a:extLst>
                  <a:ext uri="{FF2B5EF4-FFF2-40B4-BE49-F238E27FC236}">
                    <a16:creationId xmlns:a16="http://schemas.microsoft.com/office/drawing/2014/main" id="{31733AB7-3E5F-4CAB-A54F-5FEC973639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08065" y="3992414"/>
                <a:ext cx="335997" cy="335997"/>
              </a:xfrm>
              <a:prstGeom prst="rect">
                <a:avLst/>
              </a:prstGeom>
            </p:spPr>
          </p:pic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98D43670-0543-4D47-8F46-81A2F3A6A27B}"/>
                  </a:ext>
                </a:extLst>
              </p:cNvPr>
              <p:cNvSpPr/>
              <p:nvPr/>
            </p:nvSpPr>
            <p:spPr>
              <a:xfrm flipH="1">
                <a:off x="8992756" y="5492071"/>
                <a:ext cx="46089" cy="66524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E2C1B287-7F2C-4E12-8074-C03946A29FE1}"/>
                </a:ext>
              </a:extLst>
            </p:cNvPr>
            <p:cNvSpPr txBox="1"/>
            <p:nvPr/>
          </p:nvSpPr>
          <p:spPr>
            <a:xfrm>
              <a:off x="9404203" y="2874424"/>
              <a:ext cx="9982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100" b="1" dirty="0">
                  <a:solidFill>
                    <a:srgbClr val="FF0000"/>
                  </a:solidFill>
                  <a:latin typeface="Calibri" panose="020F0502020204030204"/>
                </a:rPr>
                <a:t>7</a:t>
              </a:r>
              <a:r>
                <a:rPr kumimoji="0" lang="fr-FR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J</a:t>
              </a: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5DE8E5C1-3120-455E-B586-7F6574AB398D}"/>
              </a:ext>
            </a:extLst>
          </p:cNvPr>
          <p:cNvSpPr/>
          <p:nvPr/>
        </p:nvSpPr>
        <p:spPr>
          <a:xfrm flipH="1">
            <a:off x="3841759" y="1007323"/>
            <a:ext cx="45719" cy="99400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7D779A6-309C-4319-94E1-38BF8ED4CE76}"/>
              </a:ext>
            </a:extLst>
          </p:cNvPr>
          <p:cNvSpPr/>
          <p:nvPr/>
        </p:nvSpPr>
        <p:spPr>
          <a:xfrm flipH="1">
            <a:off x="9701926" y="993658"/>
            <a:ext cx="45719" cy="5208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57557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228</Words>
  <Application>Microsoft Office PowerPoint</Application>
  <PresentationFormat>Grand écran</PresentationFormat>
  <Paragraphs>87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Jours disponibles  Maïs</vt:lpstr>
      <vt:lpstr>Présentation PowerPoint</vt:lpstr>
      <vt:lpstr>Présentation PowerPoint</vt:lpstr>
      <vt:lpstr>Présentation PowerPoint</vt:lpstr>
    </vt:vector>
  </TitlesOfParts>
  <Company>Chambre Régionale d'Agriculture de Poitou-Charentes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Jours disponibles  Maïs</dc:title>
  <dc:creator>Louise DEBONDANS</dc:creator>
  <cp:lastModifiedBy>Louise DEBONDANS</cp:lastModifiedBy>
  <cp:revision>5</cp:revision>
  <dcterms:created xsi:type="dcterms:W3CDTF">2022-12-15T16:38:08Z</dcterms:created>
  <dcterms:modified xsi:type="dcterms:W3CDTF">2022-12-16T10:47:00Z</dcterms:modified>
</cp:coreProperties>
</file>